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10"/>
  </p:notesMasterIdLst>
  <p:handoutMasterIdLst>
    <p:handoutMasterId r:id="rId11"/>
  </p:handoutMasterIdLst>
  <p:sldIdLst>
    <p:sldId id="256" r:id="rId4"/>
    <p:sldId id="277" r:id="rId5"/>
    <p:sldId id="300" r:id="rId6"/>
    <p:sldId id="301" r:id="rId7"/>
    <p:sldId id="302" r:id="rId8"/>
    <p:sldId id="303" r:id="rId9"/>
  </p:sldIdLst>
  <p:sldSz cx="9144000" cy="6858000" type="screen4x3"/>
  <p:notesSz cx="6858000" cy="9144000"/>
  <p:custDataLst>
    <p:tags r:id="rId12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5">
          <p15:clr>
            <a:srgbClr val="A4A3A4"/>
          </p15:clr>
        </p15:guide>
        <p15:guide id="2" orient="horz" pos="278">
          <p15:clr>
            <a:srgbClr val="A4A3A4"/>
          </p15:clr>
        </p15:guide>
        <p15:guide id="3" orient="horz" pos="4020" userDrawn="1">
          <p15:clr>
            <a:srgbClr val="A4A3A4"/>
          </p15:clr>
        </p15:guide>
        <p15:guide id="4" orient="horz" pos="1162">
          <p15:clr>
            <a:srgbClr val="A4A3A4"/>
          </p15:clr>
        </p15:guide>
        <p15:guide id="5" orient="horz" pos="3974">
          <p15:clr>
            <a:srgbClr val="A4A3A4"/>
          </p15:clr>
        </p15:guide>
        <p15:guide id="6" orient="horz" pos="3816">
          <p15:clr>
            <a:srgbClr val="A4A3A4"/>
          </p15:clr>
        </p15:guide>
        <p15:guide id="7" orient="horz" pos="3022">
          <p15:clr>
            <a:srgbClr val="A4A3A4"/>
          </p15:clr>
        </p15:guide>
        <p15:guide id="8" orient="horz" pos="3113" userDrawn="1">
          <p15:clr>
            <a:srgbClr val="A4A3A4"/>
          </p15:clr>
        </p15:guide>
        <p15:guide id="9" orient="horz" pos="572">
          <p15:clr>
            <a:srgbClr val="A4A3A4"/>
          </p15:clr>
        </p15:guide>
        <p15:guide id="10" orient="horz" pos="1253">
          <p15:clr>
            <a:srgbClr val="A4A3A4"/>
          </p15:clr>
        </p15:guide>
        <p15:guide id="11" orient="horz" pos="2001">
          <p15:clr>
            <a:srgbClr val="A4A3A4"/>
          </p15:clr>
        </p15:guide>
        <p15:guide id="12" pos="2789" userDrawn="1">
          <p15:clr>
            <a:srgbClr val="A4A3A4"/>
          </p15:clr>
        </p15:guide>
        <p15:guide id="13" pos="272">
          <p15:clr>
            <a:srgbClr val="A4A3A4"/>
          </p15:clr>
        </p15:guide>
        <p15:guide id="14" pos="5488">
          <p15:clr>
            <a:srgbClr val="A4A3A4"/>
          </p15:clr>
        </p15:guide>
        <p15:guide id="15" pos="2925" userDrawn="1">
          <p15:clr>
            <a:srgbClr val="A4A3A4"/>
          </p15:clr>
        </p15:guide>
        <p15:guide id="16" pos="2064">
          <p15:clr>
            <a:srgbClr val="A4A3A4"/>
          </p15:clr>
        </p15:guide>
        <p15:guide id="17" pos="1927">
          <p15:clr>
            <a:srgbClr val="A4A3A4"/>
          </p15:clr>
        </p15:guide>
        <p15:guide id="18" pos="1156">
          <p15:clr>
            <a:srgbClr val="A4A3A4"/>
          </p15:clr>
        </p15:guide>
        <p15:guide id="19" pos="1020">
          <p15:clr>
            <a:srgbClr val="A4A3A4"/>
          </p15:clr>
        </p15:guide>
        <p15:guide id="20" pos="3696">
          <p15:clr>
            <a:srgbClr val="A4A3A4"/>
          </p15:clr>
        </p15:guide>
        <p15:guide id="21" pos="3833">
          <p15:clr>
            <a:srgbClr val="A4A3A4"/>
          </p15:clr>
        </p15:guide>
        <p15:guide id="22" pos="4604">
          <p15:clr>
            <a:srgbClr val="A4A3A4"/>
          </p15:clr>
        </p15:guide>
        <p15:guide id="23" pos="47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ca Lindqvist" initials="ML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6FA"/>
    <a:srgbClr val="FAD2E6"/>
    <a:srgbClr val="F0A5C3"/>
    <a:srgbClr val="FFE57E"/>
    <a:srgbClr val="EBF0BE"/>
    <a:srgbClr val="D2E182"/>
    <a:srgbClr val="7DC8F0"/>
    <a:srgbClr val="009FE4"/>
    <a:srgbClr val="B0CB0B"/>
    <a:srgbClr val="E6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Objects="1" showGuides="1">
      <p:cViewPr varScale="1">
        <p:scale>
          <a:sx n="69" d="100"/>
          <a:sy n="69" d="100"/>
        </p:scale>
        <p:origin x="-1144" y="-72"/>
      </p:cViewPr>
      <p:guideLst>
        <p:guide orient="horz" pos="2115"/>
        <p:guide orient="horz" pos="278"/>
        <p:guide orient="horz" pos="4020"/>
        <p:guide orient="horz" pos="1162"/>
        <p:guide orient="horz" pos="3974"/>
        <p:guide orient="horz" pos="3816"/>
        <p:guide orient="horz" pos="3022"/>
        <p:guide orient="horz" pos="3113"/>
        <p:guide orient="horz" pos="572"/>
        <p:guide orient="horz" pos="1253"/>
        <p:guide orient="horz" pos="2001"/>
        <p:guide pos="2789"/>
        <p:guide pos="272"/>
        <p:guide pos="5488"/>
        <p:guide pos="2925"/>
        <p:guide pos="2064"/>
        <p:guide pos="1927"/>
        <p:guide pos="1156"/>
        <p:guide pos="1020"/>
        <p:guide pos="3696"/>
        <p:guide pos="3833"/>
        <p:guide pos="4604"/>
        <p:guide pos="47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408"/>
    </p:cViewPr>
  </p:sorterViewPr>
  <p:notesViewPr>
    <p:cSldViewPr snapToObjects="1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EA533-60AC-44C0-B84B-FCA2A1650258}" type="datetimeFigureOut">
              <a:rPr lang="sv-SE" smtClean="0"/>
              <a:t>2022-11-01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5F18B-6733-442E-B7B4-69E7D2E57F6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0256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6FDA3-B0B5-4894-A737-0FC3459D609F}" type="datetimeFigureOut">
              <a:rPr lang="sv-SE" smtClean="0"/>
              <a:pPr/>
              <a:t>2022-11-01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8F7C9-FBDD-47A0-B9D7-977B78E559D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680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8F7C9-FBDD-47A0-B9D7-977B78E559D4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3542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4" name="Freeform 11"/>
          <p:cNvSpPr>
            <a:spLocks noChangeAspect="1"/>
          </p:cNvSpPr>
          <p:nvPr userDrawn="1"/>
        </p:nvSpPr>
        <p:spPr bwMode="auto">
          <a:xfrm>
            <a:off x="0" y="2962231"/>
            <a:ext cx="9144000" cy="3895769"/>
          </a:xfrm>
          <a:custGeom>
            <a:avLst/>
            <a:gdLst>
              <a:gd name="T0" fmla="*/ 0 w 4096"/>
              <a:gd name="T1" fmla="*/ 1745 h 1745"/>
              <a:gd name="T2" fmla="*/ 4096 w 4096"/>
              <a:gd name="T3" fmla="*/ 1745 h 1745"/>
              <a:gd name="T4" fmla="*/ 4096 w 4096"/>
              <a:gd name="T5" fmla="*/ 0 h 1745"/>
              <a:gd name="T6" fmla="*/ 2255 w 4096"/>
              <a:gd name="T7" fmla="*/ 930 h 1745"/>
              <a:gd name="T8" fmla="*/ 0 w 4096"/>
              <a:gd name="T9" fmla="*/ 1278 h 1745"/>
              <a:gd name="T10" fmla="*/ 0 w 4096"/>
              <a:gd name="T11" fmla="*/ 1745 h 1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96" h="1745">
                <a:moveTo>
                  <a:pt x="0" y="1745"/>
                </a:moveTo>
                <a:cubicBezTo>
                  <a:pt x="4096" y="1745"/>
                  <a:pt x="4096" y="1745"/>
                  <a:pt x="4096" y="1745"/>
                </a:cubicBezTo>
                <a:cubicBezTo>
                  <a:pt x="4096" y="0"/>
                  <a:pt x="4096" y="0"/>
                  <a:pt x="4096" y="0"/>
                </a:cubicBezTo>
                <a:cubicBezTo>
                  <a:pt x="3451" y="283"/>
                  <a:pt x="3236" y="930"/>
                  <a:pt x="2255" y="930"/>
                </a:cubicBezTo>
                <a:cubicBezTo>
                  <a:pt x="1091" y="930"/>
                  <a:pt x="1006" y="1321"/>
                  <a:pt x="0" y="1278"/>
                </a:cubicBezTo>
                <a:lnTo>
                  <a:pt x="0" y="174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11" name="Freeform 6"/>
          <p:cNvSpPr>
            <a:spLocks noChangeAspect="1"/>
          </p:cNvSpPr>
          <p:nvPr userDrawn="1"/>
        </p:nvSpPr>
        <p:spPr bwMode="auto">
          <a:xfrm>
            <a:off x="0" y="3212686"/>
            <a:ext cx="9144000" cy="3645314"/>
          </a:xfrm>
          <a:custGeom>
            <a:avLst/>
            <a:gdLst>
              <a:gd name="T0" fmla="*/ 0 w 4096"/>
              <a:gd name="T1" fmla="*/ 1633 h 1633"/>
              <a:gd name="T2" fmla="*/ 4096 w 4096"/>
              <a:gd name="T3" fmla="*/ 1633 h 1633"/>
              <a:gd name="T4" fmla="*/ 4096 w 4096"/>
              <a:gd name="T5" fmla="*/ 1033 h 1633"/>
              <a:gd name="T6" fmla="*/ 1817 w 4096"/>
              <a:gd name="T7" fmla="*/ 0 h 1633"/>
              <a:gd name="T8" fmla="*/ 0 w 4096"/>
              <a:gd name="T9" fmla="*/ 918 h 1633"/>
              <a:gd name="T10" fmla="*/ 0 w 4096"/>
              <a:gd name="T11" fmla="*/ 1633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96" h="1633">
                <a:moveTo>
                  <a:pt x="0" y="1633"/>
                </a:moveTo>
                <a:cubicBezTo>
                  <a:pt x="4096" y="1633"/>
                  <a:pt x="4096" y="1633"/>
                  <a:pt x="4096" y="1633"/>
                </a:cubicBezTo>
                <a:cubicBezTo>
                  <a:pt x="4096" y="1033"/>
                  <a:pt x="4096" y="1033"/>
                  <a:pt x="4096" y="1033"/>
                </a:cubicBezTo>
                <a:cubicBezTo>
                  <a:pt x="3046" y="934"/>
                  <a:pt x="2984" y="0"/>
                  <a:pt x="1817" y="0"/>
                </a:cubicBezTo>
                <a:cubicBezTo>
                  <a:pt x="849" y="0"/>
                  <a:pt x="641" y="641"/>
                  <a:pt x="0" y="918"/>
                </a:cubicBezTo>
                <a:lnTo>
                  <a:pt x="0" y="1633"/>
                </a:lnTo>
                <a:close/>
              </a:path>
            </a:pathLst>
          </a:custGeom>
          <a:solidFill>
            <a:srgbClr val="D2E18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31800" y="2085931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15" name="Freeform 8"/>
          <p:cNvSpPr>
            <a:spLocks noChangeAspect="1" noEditPoints="1"/>
          </p:cNvSpPr>
          <p:nvPr userDrawn="1"/>
        </p:nvSpPr>
        <p:spPr bwMode="auto">
          <a:xfrm>
            <a:off x="7596005" y="6348214"/>
            <a:ext cx="1117451" cy="242015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021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bild och 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431800" y="441325"/>
            <a:ext cx="4032250" cy="561657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9950" y="332657"/>
            <a:ext cx="4032250" cy="15120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9950" y="1844675"/>
            <a:ext cx="4032250" cy="42132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047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halvbild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4679950" y="441325"/>
            <a:ext cx="4032250" cy="561657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8949" y="332657"/>
            <a:ext cx="4032250" cy="15120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8949" y="1844675"/>
            <a:ext cx="4032250" cy="42132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6807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bild och innehåll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431800" y="441325"/>
            <a:ext cx="4032250" cy="561657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9950" y="441325"/>
            <a:ext cx="4032250" cy="56165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2030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halv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4679950" y="441325"/>
            <a:ext cx="4032250" cy="561657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8949" y="441325"/>
            <a:ext cx="4032250" cy="56165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5281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431800" y="441325"/>
            <a:ext cx="8280400" cy="27352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4"/>
          </p:nvPr>
        </p:nvSpPr>
        <p:spPr>
          <a:xfrm>
            <a:off x="431800" y="3357563"/>
            <a:ext cx="6227763" cy="2700337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278825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med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431800" y="441325"/>
            <a:ext cx="8280400" cy="27352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v-SE" dirty="0"/>
              <a:t>Klicka på ikonen för att lägga till en bild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4"/>
          </p:nvPr>
        </p:nvSpPr>
        <p:spPr>
          <a:xfrm>
            <a:off x="4679950" y="3357563"/>
            <a:ext cx="4032250" cy="2700337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5"/>
          </p:nvPr>
        </p:nvSpPr>
        <p:spPr>
          <a:xfrm>
            <a:off x="431800" y="3357563"/>
            <a:ext cx="4032250" cy="2700337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660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31800" y="1844675"/>
            <a:ext cx="4064000" cy="42814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64000" cy="42814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73664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1844675"/>
            <a:ext cx="2627313" cy="3348038"/>
          </a:xfrm>
          <a:solidFill>
            <a:schemeClr val="bg1"/>
          </a:solidFill>
        </p:spPr>
        <p:txBody>
          <a:bodyPr vert="horz" lIns="144000" tIns="144000" rIns="144000" bIns="144000" rtlCol="0">
            <a:normAutofit/>
          </a:bodyPr>
          <a:lstStyle>
            <a:lvl1pPr marL="0" indent="0">
              <a:buNone/>
              <a:defRPr sz="1600"/>
            </a:lvl1pPr>
            <a:lvl2pPr marL="466725" indent="-285750">
              <a:buFont typeface="Arial" panose="020B0604020202020204" pitchFamily="34" charset="0"/>
              <a:buChar char="•"/>
              <a:defRPr lang="sv-SE" sz="1600" dirty="0" smtClean="0"/>
            </a:lvl2pPr>
            <a:lvl3pPr>
              <a:defRPr lang="sv-SE" sz="1600" dirty="0" smtClean="0"/>
            </a:lvl3pPr>
            <a:lvl4pPr>
              <a:defRPr lang="sv-SE" sz="1600" dirty="0" smtClean="0"/>
            </a:lvl4pPr>
            <a:lvl5pPr>
              <a:defRPr lang="sv-SE" sz="1600" dirty="0"/>
            </a:lvl5pPr>
          </a:lstStyle>
          <a:p>
            <a:pPr lvl="0"/>
            <a:r>
              <a:rPr lang="sv-SE" dirty="0"/>
              <a:t>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7" name="Platshållare för text 5"/>
          <p:cNvSpPr>
            <a:spLocks noGrp="1"/>
          </p:cNvSpPr>
          <p:nvPr>
            <p:ph type="body" sz="quarter" idx="14" hasCustomPrompt="1"/>
          </p:nvPr>
        </p:nvSpPr>
        <p:spPr>
          <a:xfrm>
            <a:off x="3258344" y="1844675"/>
            <a:ext cx="2627313" cy="3348038"/>
          </a:xfrm>
          <a:solidFill>
            <a:schemeClr val="bg1"/>
          </a:solidFill>
        </p:spPr>
        <p:txBody>
          <a:bodyPr vert="horz" lIns="144000" tIns="144000" rIns="144000" bIns="144000" rtlCol="0">
            <a:normAutofit/>
          </a:bodyPr>
          <a:lstStyle>
            <a:lvl1pPr marL="6350" indent="0">
              <a:buFontTx/>
              <a:buNone/>
              <a:defRPr sz="1600"/>
            </a:lvl1pPr>
            <a:lvl2pPr>
              <a:defRPr lang="sv-SE" sz="1600" dirty="0" smtClean="0"/>
            </a:lvl2pPr>
            <a:lvl3pPr>
              <a:defRPr lang="sv-SE" sz="1600" dirty="0" smtClean="0"/>
            </a:lvl3pPr>
            <a:lvl4pPr>
              <a:defRPr lang="sv-SE" sz="1600" dirty="0" smtClean="0"/>
            </a:lvl4pPr>
            <a:lvl5pPr>
              <a:defRPr lang="sv-SE" sz="1600" dirty="0"/>
            </a:lvl5pPr>
          </a:lstStyle>
          <a:p>
            <a:pPr lvl="0"/>
            <a:r>
              <a:rPr lang="sv-SE" dirty="0"/>
              <a:t>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8" name="Platshållare för text 5"/>
          <p:cNvSpPr>
            <a:spLocks noGrp="1"/>
          </p:cNvSpPr>
          <p:nvPr>
            <p:ph type="body" sz="quarter" idx="15" hasCustomPrompt="1"/>
          </p:nvPr>
        </p:nvSpPr>
        <p:spPr>
          <a:xfrm>
            <a:off x="6084887" y="1844675"/>
            <a:ext cx="2627313" cy="3348038"/>
          </a:xfrm>
          <a:solidFill>
            <a:schemeClr val="bg1"/>
          </a:solidFill>
        </p:spPr>
        <p:txBody>
          <a:bodyPr vert="horz" lIns="144000" tIns="144000" rIns="144000" bIns="144000" rtlCol="0">
            <a:normAutofit/>
          </a:bodyPr>
          <a:lstStyle>
            <a:lvl1pPr marL="6350" indent="0">
              <a:buFontTx/>
              <a:buNone/>
              <a:defRPr sz="1600"/>
            </a:lvl1pPr>
            <a:lvl2pPr>
              <a:defRPr lang="sv-SE" sz="1600" dirty="0" smtClean="0"/>
            </a:lvl2pPr>
            <a:lvl3pPr>
              <a:defRPr lang="sv-SE" sz="1600" dirty="0" smtClean="0"/>
            </a:lvl3pPr>
            <a:lvl4pPr>
              <a:defRPr lang="sv-SE" sz="1600" dirty="0" smtClean="0"/>
            </a:lvl4pPr>
            <a:lvl5pPr>
              <a:defRPr lang="sv-SE" sz="1600" dirty="0"/>
            </a:lvl5pPr>
          </a:lstStyle>
          <a:p>
            <a:pPr lvl="0"/>
            <a:r>
              <a:rPr lang="sv-SE" dirty="0"/>
              <a:t>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07694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1844675"/>
            <a:ext cx="4032250" cy="3348038"/>
          </a:xfrm>
          <a:solidFill>
            <a:schemeClr val="bg1"/>
          </a:solidFill>
        </p:spPr>
        <p:txBody>
          <a:bodyPr vert="horz" lIns="144000" tIns="144000" rIns="144000" bIns="144000" rtlCol="0">
            <a:normAutofit/>
          </a:bodyPr>
          <a:lstStyle>
            <a:lvl1pPr marL="6350" indent="0">
              <a:buNone/>
              <a:defRPr sz="1600"/>
            </a:lvl1pPr>
            <a:lvl2pPr>
              <a:defRPr lang="sv-SE" sz="1600" dirty="0" smtClean="0"/>
            </a:lvl2pPr>
            <a:lvl3pPr>
              <a:defRPr lang="sv-SE" sz="1600" dirty="0" smtClean="0"/>
            </a:lvl3pPr>
            <a:lvl4pPr>
              <a:defRPr lang="sv-SE" sz="1600" dirty="0" smtClean="0"/>
            </a:lvl4pPr>
            <a:lvl5pPr>
              <a:defRPr lang="sv-SE" sz="1600" dirty="0"/>
            </a:lvl5pPr>
          </a:lstStyle>
          <a:p>
            <a:pPr marL="292100" lvl="0" indent="-285750"/>
            <a:r>
              <a:rPr lang="sv-SE" dirty="0"/>
              <a:t>Nivå ett</a:t>
            </a:r>
          </a:p>
          <a:p>
            <a:pPr marL="466725" lvl="1" indent="-285750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text 5"/>
          <p:cNvSpPr>
            <a:spLocks noGrp="1"/>
          </p:cNvSpPr>
          <p:nvPr>
            <p:ph type="body" sz="quarter" idx="14" hasCustomPrompt="1"/>
          </p:nvPr>
        </p:nvSpPr>
        <p:spPr>
          <a:xfrm>
            <a:off x="4682215" y="1844675"/>
            <a:ext cx="4032250" cy="3348038"/>
          </a:xfrm>
          <a:solidFill>
            <a:schemeClr val="bg1"/>
          </a:solidFill>
        </p:spPr>
        <p:txBody>
          <a:bodyPr vert="horz" lIns="144000" tIns="144000" rIns="144000" bIns="144000" rtlCol="0">
            <a:normAutofit/>
          </a:bodyPr>
          <a:lstStyle>
            <a:lvl1pPr marL="6350" indent="0">
              <a:buNone/>
              <a:defRPr sz="1600"/>
            </a:lvl1pPr>
            <a:lvl2pPr>
              <a:defRPr lang="sv-SE" sz="1600" dirty="0" smtClean="0"/>
            </a:lvl2pPr>
            <a:lvl3pPr>
              <a:defRPr lang="sv-SE" sz="1600" dirty="0" smtClean="0"/>
            </a:lvl3pPr>
            <a:lvl4pPr>
              <a:defRPr lang="sv-SE" sz="1600" dirty="0" smtClean="0"/>
            </a:lvl4pPr>
            <a:lvl5pPr>
              <a:defRPr lang="sv-SE" sz="1600" dirty="0"/>
            </a:lvl5pPr>
          </a:lstStyle>
          <a:p>
            <a:pPr marL="292100" lvl="0" indent="-285750"/>
            <a:r>
              <a:rPr lang="sv-SE" dirty="0"/>
              <a:t>Nivå ett</a:t>
            </a:r>
          </a:p>
          <a:p>
            <a:pPr marL="466725" lvl="1" indent="-285750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807632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dskap mo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>
          <a:xfrm>
            <a:off x="1404598" y="914400"/>
            <a:ext cx="6334804" cy="4684714"/>
          </a:xfrm>
          <a:custGeom>
            <a:avLst/>
            <a:gdLst>
              <a:gd name="connsiteX0" fmla="*/ 2513287 w 6334804"/>
              <a:gd name="connsiteY0" fmla="*/ 0 h 4684714"/>
              <a:gd name="connsiteX1" fmla="*/ 3782311 w 6334804"/>
              <a:gd name="connsiteY1" fmla="*/ 656273 h 4684714"/>
              <a:gd name="connsiteX2" fmla="*/ 4374523 w 6334804"/>
              <a:gd name="connsiteY2" fmla="*/ 462280 h 4684714"/>
              <a:gd name="connsiteX3" fmla="*/ 5381488 w 6334804"/>
              <a:gd name="connsiteY3" fmla="*/ 1469391 h 4684714"/>
              <a:gd name="connsiteX4" fmla="*/ 5352600 w 6334804"/>
              <a:gd name="connsiteY4" fmla="*/ 1702594 h 4684714"/>
              <a:gd name="connsiteX5" fmla="*/ 6334804 w 6334804"/>
              <a:gd name="connsiteY5" fmla="*/ 3141029 h 4684714"/>
              <a:gd name="connsiteX6" fmla="*/ 4793404 w 6334804"/>
              <a:gd name="connsiteY6" fmla="*/ 4684714 h 4684714"/>
              <a:gd name="connsiteX7" fmla="*/ 1411402 w 6334804"/>
              <a:gd name="connsiteY7" fmla="*/ 4684714 h 4684714"/>
              <a:gd name="connsiteX8" fmla="*/ 0 w 6334804"/>
              <a:gd name="connsiteY8" fmla="*/ 3271045 h 4684714"/>
              <a:gd name="connsiteX9" fmla="*/ 998712 w 6334804"/>
              <a:gd name="connsiteY9" fmla="*/ 1921352 h 4684714"/>
              <a:gd name="connsiteX10" fmla="*/ 955379 w 6334804"/>
              <a:gd name="connsiteY10" fmla="*/ 1558132 h 4684714"/>
              <a:gd name="connsiteX11" fmla="*/ 2513287 w 6334804"/>
              <a:gd name="connsiteY11" fmla="*/ 0 h 468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334804" h="4684714">
                <a:moveTo>
                  <a:pt x="2513287" y="0"/>
                </a:moveTo>
                <a:cubicBezTo>
                  <a:pt x="3037405" y="0"/>
                  <a:pt x="3499618" y="260033"/>
                  <a:pt x="3782311" y="656273"/>
                </a:cubicBezTo>
                <a:cubicBezTo>
                  <a:pt x="3947388" y="534511"/>
                  <a:pt x="4151670" y="462280"/>
                  <a:pt x="4374523" y="462280"/>
                </a:cubicBezTo>
                <a:cubicBezTo>
                  <a:pt x="4929592" y="462280"/>
                  <a:pt x="5381488" y="912178"/>
                  <a:pt x="5381488" y="1469391"/>
                </a:cubicBezTo>
                <a:cubicBezTo>
                  <a:pt x="5381488" y="1549877"/>
                  <a:pt x="5371171" y="1628299"/>
                  <a:pt x="5352600" y="1702594"/>
                </a:cubicBezTo>
                <a:cubicBezTo>
                  <a:pt x="5928304" y="1927543"/>
                  <a:pt x="6334804" y="2486820"/>
                  <a:pt x="6334804" y="3141029"/>
                </a:cubicBezTo>
                <a:cubicBezTo>
                  <a:pt x="6334804" y="3993358"/>
                  <a:pt x="5645611" y="4684714"/>
                  <a:pt x="4793404" y="4684714"/>
                </a:cubicBezTo>
                <a:cubicBezTo>
                  <a:pt x="4793404" y="4684714"/>
                  <a:pt x="4793404" y="4684714"/>
                  <a:pt x="1411402" y="4684714"/>
                </a:cubicBezTo>
                <a:cubicBezTo>
                  <a:pt x="631417" y="4684714"/>
                  <a:pt x="0" y="4051143"/>
                  <a:pt x="0" y="3271045"/>
                </a:cubicBezTo>
                <a:cubicBezTo>
                  <a:pt x="0" y="2635410"/>
                  <a:pt x="420945" y="2096771"/>
                  <a:pt x="998712" y="1921352"/>
                </a:cubicBezTo>
                <a:cubicBezTo>
                  <a:pt x="971887" y="1803718"/>
                  <a:pt x="955379" y="1681957"/>
                  <a:pt x="955379" y="1558132"/>
                </a:cubicBezTo>
                <a:cubicBezTo>
                  <a:pt x="955379" y="697548"/>
                  <a:pt x="1652827" y="0"/>
                  <a:pt x="2513287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tIns="684000" anchor="ctr"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180975" indent="0" algn="ctr">
              <a:buNone/>
              <a:defRPr/>
            </a:lvl2pPr>
            <a:lvl3pPr marL="355600" indent="0" algn="ctr">
              <a:buNone/>
              <a:defRPr/>
            </a:lvl3pPr>
            <a:lvl4pPr marL="536575" indent="0" algn="ctr">
              <a:buNone/>
              <a:defRPr/>
            </a:lvl4pPr>
            <a:lvl5pPr marL="719138" indent="0" algn="ctr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04134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/>
          <p:cNvSpPr>
            <a:spLocks noChangeAspect="1"/>
          </p:cNvSpPr>
          <p:nvPr userDrawn="1"/>
        </p:nvSpPr>
        <p:spPr bwMode="auto">
          <a:xfrm>
            <a:off x="0" y="2962231"/>
            <a:ext cx="9144000" cy="3895769"/>
          </a:xfrm>
          <a:custGeom>
            <a:avLst/>
            <a:gdLst>
              <a:gd name="T0" fmla="*/ 0 w 4096"/>
              <a:gd name="T1" fmla="*/ 1745 h 1745"/>
              <a:gd name="T2" fmla="*/ 4096 w 4096"/>
              <a:gd name="T3" fmla="*/ 1745 h 1745"/>
              <a:gd name="T4" fmla="*/ 4096 w 4096"/>
              <a:gd name="T5" fmla="*/ 0 h 1745"/>
              <a:gd name="T6" fmla="*/ 2255 w 4096"/>
              <a:gd name="T7" fmla="*/ 930 h 1745"/>
              <a:gd name="T8" fmla="*/ 0 w 4096"/>
              <a:gd name="T9" fmla="*/ 1278 h 1745"/>
              <a:gd name="T10" fmla="*/ 0 w 4096"/>
              <a:gd name="T11" fmla="*/ 1745 h 1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96" h="1745">
                <a:moveTo>
                  <a:pt x="0" y="1745"/>
                </a:moveTo>
                <a:cubicBezTo>
                  <a:pt x="4096" y="1745"/>
                  <a:pt x="4096" y="1745"/>
                  <a:pt x="4096" y="1745"/>
                </a:cubicBezTo>
                <a:cubicBezTo>
                  <a:pt x="4096" y="0"/>
                  <a:pt x="4096" y="0"/>
                  <a:pt x="4096" y="0"/>
                </a:cubicBezTo>
                <a:cubicBezTo>
                  <a:pt x="3451" y="283"/>
                  <a:pt x="3236" y="930"/>
                  <a:pt x="2255" y="930"/>
                </a:cubicBezTo>
                <a:cubicBezTo>
                  <a:pt x="1091" y="930"/>
                  <a:pt x="1006" y="1321"/>
                  <a:pt x="0" y="1278"/>
                </a:cubicBezTo>
                <a:lnTo>
                  <a:pt x="0" y="1745"/>
                </a:lnTo>
                <a:close/>
              </a:path>
            </a:pathLst>
          </a:custGeom>
          <a:solidFill>
            <a:srgbClr val="009F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10" name="Freeform 6"/>
          <p:cNvSpPr>
            <a:spLocks noChangeAspect="1"/>
          </p:cNvSpPr>
          <p:nvPr userDrawn="1"/>
        </p:nvSpPr>
        <p:spPr bwMode="auto">
          <a:xfrm>
            <a:off x="0" y="3212686"/>
            <a:ext cx="9144000" cy="3645314"/>
          </a:xfrm>
          <a:custGeom>
            <a:avLst/>
            <a:gdLst>
              <a:gd name="T0" fmla="*/ 0 w 4096"/>
              <a:gd name="T1" fmla="*/ 1633 h 1633"/>
              <a:gd name="T2" fmla="*/ 4096 w 4096"/>
              <a:gd name="T3" fmla="*/ 1633 h 1633"/>
              <a:gd name="T4" fmla="*/ 4096 w 4096"/>
              <a:gd name="T5" fmla="*/ 1033 h 1633"/>
              <a:gd name="T6" fmla="*/ 1817 w 4096"/>
              <a:gd name="T7" fmla="*/ 0 h 1633"/>
              <a:gd name="T8" fmla="*/ 0 w 4096"/>
              <a:gd name="T9" fmla="*/ 918 h 1633"/>
              <a:gd name="T10" fmla="*/ 0 w 4096"/>
              <a:gd name="T11" fmla="*/ 1633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96" h="1633">
                <a:moveTo>
                  <a:pt x="0" y="1633"/>
                </a:moveTo>
                <a:cubicBezTo>
                  <a:pt x="4096" y="1633"/>
                  <a:pt x="4096" y="1633"/>
                  <a:pt x="4096" y="1633"/>
                </a:cubicBezTo>
                <a:cubicBezTo>
                  <a:pt x="4096" y="1033"/>
                  <a:pt x="4096" y="1033"/>
                  <a:pt x="4096" y="1033"/>
                </a:cubicBezTo>
                <a:cubicBezTo>
                  <a:pt x="3046" y="934"/>
                  <a:pt x="2984" y="0"/>
                  <a:pt x="1817" y="0"/>
                </a:cubicBezTo>
                <a:cubicBezTo>
                  <a:pt x="849" y="0"/>
                  <a:pt x="641" y="641"/>
                  <a:pt x="0" y="918"/>
                </a:cubicBezTo>
                <a:lnTo>
                  <a:pt x="0" y="1633"/>
                </a:lnTo>
                <a:close/>
              </a:path>
            </a:pathLst>
          </a:custGeom>
          <a:solidFill>
            <a:srgbClr val="7DC8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31800" y="2085931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11" name="Freeform 8"/>
          <p:cNvSpPr>
            <a:spLocks noChangeAspect="1" noEditPoints="1"/>
          </p:cNvSpPr>
          <p:nvPr userDrawn="1"/>
        </p:nvSpPr>
        <p:spPr bwMode="auto">
          <a:xfrm>
            <a:off x="7596005" y="6348214"/>
            <a:ext cx="1117451" cy="242015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5183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dskap hjär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>
            <a:spLocks/>
          </p:cNvSpPr>
          <p:nvPr userDrawn="1"/>
        </p:nvSpPr>
        <p:spPr bwMode="auto">
          <a:xfrm>
            <a:off x="1196357" y="3298680"/>
            <a:ext cx="3281410" cy="2426668"/>
          </a:xfrm>
          <a:custGeom>
            <a:avLst/>
            <a:gdLst>
              <a:gd name="T0" fmla="*/ 2594 w 3070"/>
              <a:gd name="T1" fmla="*/ 825 h 2270"/>
              <a:gd name="T2" fmla="*/ 2608 w 3070"/>
              <a:gd name="T3" fmla="*/ 712 h 2270"/>
              <a:gd name="T4" fmla="*/ 2120 w 3070"/>
              <a:gd name="T5" fmla="*/ 224 h 2270"/>
              <a:gd name="T6" fmla="*/ 1833 w 3070"/>
              <a:gd name="T7" fmla="*/ 318 h 2270"/>
              <a:gd name="T8" fmla="*/ 1218 w 3070"/>
              <a:gd name="T9" fmla="*/ 0 h 2270"/>
              <a:gd name="T10" fmla="*/ 463 w 3070"/>
              <a:gd name="T11" fmla="*/ 755 h 2270"/>
              <a:gd name="T12" fmla="*/ 484 w 3070"/>
              <a:gd name="T13" fmla="*/ 931 h 2270"/>
              <a:gd name="T14" fmla="*/ 0 w 3070"/>
              <a:gd name="T15" fmla="*/ 1585 h 2270"/>
              <a:gd name="T16" fmla="*/ 684 w 3070"/>
              <a:gd name="T17" fmla="*/ 2270 h 2270"/>
              <a:gd name="T18" fmla="*/ 2323 w 3070"/>
              <a:gd name="T19" fmla="*/ 2270 h 2270"/>
              <a:gd name="T20" fmla="*/ 3070 w 3070"/>
              <a:gd name="T21" fmla="*/ 1522 h 2270"/>
              <a:gd name="T22" fmla="*/ 2594 w 3070"/>
              <a:gd name="T23" fmla="*/ 825 h 2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70" h="2270">
                <a:moveTo>
                  <a:pt x="2594" y="825"/>
                </a:moveTo>
                <a:cubicBezTo>
                  <a:pt x="2603" y="789"/>
                  <a:pt x="2608" y="751"/>
                  <a:pt x="2608" y="712"/>
                </a:cubicBezTo>
                <a:cubicBezTo>
                  <a:pt x="2608" y="442"/>
                  <a:pt x="2389" y="224"/>
                  <a:pt x="2120" y="224"/>
                </a:cubicBezTo>
                <a:cubicBezTo>
                  <a:pt x="2012" y="224"/>
                  <a:pt x="1913" y="259"/>
                  <a:pt x="1833" y="318"/>
                </a:cubicBezTo>
                <a:cubicBezTo>
                  <a:pt x="1696" y="126"/>
                  <a:pt x="1472" y="0"/>
                  <a:pt x="1218" y="0"/>
                </a:cubicBezTo>
                <a:cubicBezTo>
                  <a:pt x="801" y="0"/>
                  <a:pt x="463" y="338"/>
                  <a:pt x="463" y="755"/>
                </a:cubicBezTo>
                <a:cubicBezTo>
                  <a:pt x="463" y="815"/>
                  <a:pt x="471" y="874"/>
                  <a:pt x="484" y="931"/>
                </a:cubicBezTo>
                <a:cubicBezTo>
                  <a:pt x="204" y="1016"/>
                  <a:pt x="0" y="1277"/>
                  <a:pt x="0" y="1585"/>
                </a:cubicBezTo>
                <a:cubicBezTo>
                  <a:pt x="0" y="1963"/>
                  <a:pt x="306" y="2270"/>
                  <a:pt x="684" y="2270"/>
                </a:cubicBezTo>
                <a:cubicBezTo>
                  <a:pt x="2323" y="2270"/>
                  <a:pt x="2323" y="2270"/>
                  <a:pt x="2323" y="2270"/>
                </a:cubicBezTo>
                <a:cubicBezTo>
                  <a:pt x="2736" y="2270"/>
                  <a:pt x="3070" y="1935"/>
                  <a:pt x="3070" y="1522"/>
                </a:cubicBezTo>
                <a:cubicBezTo>
                  <a:pt x="3070" y="1205"/>
                  <a:pt x="2873" y="934"/>
                  <a:pt x="2594" y="82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90000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0000"/>
              </a:lnSpc>
            </a:pP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6517339" y="841829"/>
            <a:ext cx="2186200" cy="1616738"/>
          </a:xfrm>
          <a:custGeom>
            <a:avLst/>
            <a:gdLst>
              <a:gd name="T0" fmla="*/ 2594 w 3070"/>
              <a:gd name="T1" fmla="*/ 825 h 2270"/>
              <a:gd name="T2" fmla="*/ 2608 w 3070"/>
              <a:gd name="T3" fmla="*/ 712 h 2270"/>
              <a:gd name="T4" fmla="*/ 2120 w 3070"/>
              <a:gd name="T5" fmla="*/ 224 h 2270"/>
              <a:gd name="T6" fmla="*/ 1833 w 3070"/>
              <a:gd name="T7" fmla="*/ 318 h 2270"/>
              <a:gd name="T8" fmla="*/ 1218 w 3070"/>
              <a:gd name="T9" fmla="*/ 0 h 2270"/>
              <a:gd name="T10" fmla="*/ 463 w 3070"/>
              <a:gd name="T11" fmla="*/ 755 h 2270"/>
              <a:gd name="T12" fmla="*/ 484 w 3070"/>
              <a:gd name="T13" fmla="*/ 931 h 2270"/>
              <a:gd name="T14" fmla="*/ 0 w 3070"/>
              <a:gd name="T15" fmla="*/ 1585 h 2270"/>
              <a:gd name="T16" fmla="*/ 684 w 3070"/>
              <a:gd name="T17" fmla="*/ 2270 h 2270"/>
              <a:gd name="T18" fmla="*/ 2323 w 3070"/>
              <a:gd name="T19" fmla="*/ 2270 h 2270"/>
              <a:gd name="T20" fmla="*/ 3070 w 3070"/>
              <a:gd name="T21" fmla="*/ 1522 h 2270"/>
              <a:gd name="T22" fmla="*/ 2594 w 3070"/>
              <a:gd name="T23" fmla="*/ 825 h 2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70" h="2270">
                <a:moveTo>
                  <a:pt x="2594" y="825"/>
                </a:moveTo>
                <a:cubicBezTo>
                  <a:pt x="2603" y="789"/>
                  <a:pt x="2608" y="751"/>
                  <a:pt x="2608" y="712"/>
                </a:cubicBezTo>
                <a:cubicBezTo>
                  <a:pt x="2608" y="442"/>
                  <a:pt x="2389" y="224"/>
                  <a:pt x="2120" y="224"/>
                </a:cubicBezTo>
                <a:cubicBezTo>
                  <a:pt x="2012" y="224"/>
                  <a:pt x="1913" y="259"/>
                  <a:pt x="1833" y="318"/>
                </a:cubicBezTo>
                <a:cubicBezTo>
                  <a:pt x="1696" y="126"/>
                  <a:pt x="1472" y="0"/>
                  <a:pt x="1218" y="0"/>
                </a:cubicBezTo>
                <a:cubicBezTo>
                  <a:pt x="801" y="0"/>
                  <a:pt x="463" y="338"/>
                  <a:pt x="463" y="755"/>
                </a:cubicBezTo>
                <a:cubicBezTo>
                  <a:pt x="463" y="815"/>
                  <a:pt x="471" y="874"/>
                  <a:pt x="484" y="931"/>
                </a:cubicBezTo>
                <a:cubicBezTo>
                  <a:pt x="204" y="1016"/>
                  <a:pt x="0" y="1277"/>
                  <a:pt x="0" y="1585"/>
                </a:cubicBezTo>
                <a:cubicBezTo>
                  <a:pt x="0" y="1963"/>
                  <a:pt x="306" y="2270"/>
                  <a:pt x="684" y="2270"/>
                </a:cubicBezTo>
                <a:cubicBezTo>
                  <a:pt x="2323" y="2270"/>
                  <a:pt x="2323" y="2270"/>
                  <a:pt x="2323" y="2270"/>
                </a:cubicBezTo>
                <a:cubicBezTo>
                  <a:pt x="2736" y="2270"/>
                  <a:pt x="3070" y="1935"/>
                  <a:pt x="3070" y="1522"/>
                </a:cubicBezTo>
                <a:cubicBezTo>
                  <a:pt x="3070" y="1205"/>
                  <a:pt x="2873" y="934"/>
                  <a:pt x="2594" y="82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90000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0000"/>
              </a:lnSpc>
            </a:pP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383285" y="522514"/>
            <a:ext cx="6237432" cy="5541284"/>
          </a:xfrm>
          <a:custGeom>
            <a:avLst/>
            <a:gdLst>
              <a:gd name="connsiteX0" fmla="*/ 1686149 w 6237432"/>
              <a:gd name="connsiteY0" fmla="*/ 0 h 5541284"/>
              <a:gd name="connsiteX1" fmla="*/ 3064926 w 6237432"/>
              <a:gd name="connsiteY1" fmla="*/ 742058 h 5541284"/>
              <a:gd name="connsiteX2" fmla="*/ 3117618 w 6237432"/>
              <a:gd name="connsiteY2" fmla="*/ 777185 h 5541284"/>
              <a:gd name="connsiteX3" fmla="*/ 3170311 w 6237432"/>
              <a:gd name="connsiteY3" fmla="*/ 742058 h 5541284"/>
              <a:gd name="connsiteX4" fmla="*/ 4549088 w 6237432"/>
              <a:gd name="connsiteY4" fmla="*/ 0 h 5541284"/>
              <a:gd name="connsiteX5" fmla="*/ 4698383 w 6237432"/>
              <a:gd name="connsiteY5" fmla="*/ 6586 h 5541284"/>
              <a:gd name="connsiteX6" fmla="*/ 6182545 w 6237432"/>
              <a:gd name="connsiteY6" fmla="*/ 1299699 h 5541284"/>
              <a:gd name="connsiteX7" fmla="*/ 6184740 w 6237432"/>
              <a:gd name="connsiteY7" fmla="*/ 1308481 h 5541284"/>
              <a:gd name="connsiteX8" fmla="*/ 6184740 w 6237432"/>
              <a:gd name="connsiteY8" fmla="*/ 1310676 h 5541284"/>
              <a:gd name="connsiteX9" fmla="*/ 6237432 w 6237432"/>
              <a:gd name="connsiteY9" fmla="*/ 1736591 h 5541284"/>
              <a:gd name="connsiteX10" fmla="*/ 5815895 w 6237432"/>
              <a:gd name="connsiteY10" fmla="*/ 3240466 h 5541284"/>
              <a:gd name="connsiteX11" fmla="*/ 3993625 w 6237432"/>
              <a:gd name="connsiteY11" fmla="*/ 5067070 h 5541284"/>
              <a:gd name="connsiteX12" fmla="*/ 3117618 w 6237432"/>
              <a:gd name="connsiteY12" fmla="*/ 5541284 h 5541284"/>
              <a:gd name="connsiteX13" fmla="*/ 2241612 w 6237432"/>
              <a:gd name="connsiteY13" fmla="*/ 5067070 h 5541284"/>
              <a:gd name="connsiteX14" fmla="*/ 419342 w 6237432"/>
              <a:gd name="connsiteY14" fmla="*/ 3240466 h 5541284"/>
              <a:gd name="connsiteX15" fmla="*/ 0 w 6237432"/>
              <a:gd name="connsiteY15" fmla="*/ 1736591 h 5541284"/>
              <a:gd name="connsiteX16" fmla="*/ 50497 w 6237432"/>
              <a:gd name="connsiteY16" fmla="*/ 1310676 h 5541284"/>
              <a:gd name="connsiteX17" fmla="*/ 50497 w 6237432"/>
              <a:gd name="connsiteY17" fmla="*/ 1308481 h 5541284"/>
              <a:gd name="connsiteX18" fmla="*/ 52692 w 6237432"/>
              <a:gd name="connsiteY18" fmla="*/ 1299699 h 5541284"/>
              <a:gd name="connsiteX19" fmla="*/ 1536854 w 6237432"/>
              <a:gd name="connsiteY19" fmla="*/ 6586 h 5541284"/>
              <a:gd name="connsiteX20" fmla="*/ 1686149 w 6237432"/>
              <a:gd name="connsiteY20" fmla="*/ 0 h 554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37432" h="5541284">
                <a:moveTo>
                  <a:pt x="1686149" y="0"/>
                </a:moveTo>
                <a:cubicBezTo>
                  <a:pt x="2256980" y="0"/>
                  <a:pt x="2761946" y="294189"/>
                  <a:pt x="3064926" y="742058"/>
                </a:cubicBezTo>
                <a:cubicBezTo>
                  <a:pt x="3075904" y="759621"/>
                  <a:pt x="3093468" y="781576"/>
                  <a:pt x="3117618" y="777185"/>
                </a:cubicBezTo>
                <a:cubicBezTo>
                  <a:pt x="3141769" y="781576"/>
                  <a:pt x="3159333" y="759621"/>
                  <a:pt x="3170311" y="742058"/>
                </a:cubicBezTo>
                <a:cubicBezTo>
                  <a:pt x="3475486" y="294189"/>
                  <a:pt x="3978257" y="0"/>
                  <a:pt x="4549088" y="0"/>
                </a:cubicBezTo>
                <a:cubicBezTo>
                  <a:pt x="4599585" y="0"/>
                  <a:pt x="4650082" y="2195"/>
                  <a:pt x="4698383" y="6586"/>
                </a:cubicBezTo>
                <a:cubicBezTo>
                  <a:pt x="5444855" y="39518"/>
                  <a:pt x="6015686" y="577400"/>
                  <a:pt x="6182545" y="1299699"/>
                </a:cubicBezTo>
                <a:cubicBezTo>
                  <a:pt x="6182545" y="1301894"/>
                  <a:pt x="6182545" y="1304090"/>
                  <a:pt x="6184740" y="1308481"/>
                </a:cubicBezTo>
                <a:cubicBezTo>
                  <a:pt x="6184740" y="1308481"/>
                  <a:pt x="6184740" y="1308481"/>
                  <a:pt x="6184740" y="1310676"/>
                </a:cubicBezTo>
                <a:cubicBezTo>
                  <a:pt x="6217673" y="1446793"/>
                  <a:pt x="6237432" y="1589497"/>
                  <a:pt x="6237432" y="1736591"/>
                </a:cubicBezTo>
                <a:cubicBezTo>
                  <a:pt x="6237432" y="2261301"/>
                  <a:pt x="6096920" y="2766251"/>
                  <a:pt x="5815895" y="3240466"/>
                </a:cubicBezTo>
                <a:cubicBezTo>
                  <a:pt x="5409727" y="3923247"/>
                  <a:pt x="4715947" y="4537969"/>
                  <a:pt x="3993625" y="5067070"/>
                </a:cubicBezTo>
                <a:cubicBezTo>
                  <a:pt x="3567697" y="5381017"/>
                  <a:pt x="3319605" y="5541284"/>
                  <a:pt x="3117618" y="5541284"/>
                </a:cubicBezTo>
                <a:cubicBezTo>
                  <a:pt x="2924414" y="5541284"/>
                  <a:pt x="2656562" y="5381017"/>
                  <a:pt x="2241612" y="5067070"/>
                </a:cubicBezTo>
                <a:cubicBezTo>
                  <a:pt x="1525877" y="4526992"/>
                  <a:pt x="825510" y="3923247"/>
                  <a:pt x="419342" y="3240466"/>
                </a:cubicBezTo>
                <a:cubicBezTo>
                  <a:pt x="138317" y="2766251"/>
                  <a:pt x="0" y="2261301"/>
                  <a:pt x="0" y="1736591"/>
                </a:cubicBezTo>
                <a:cubicBezTo>
                  <a:pt x="0" y="1589497"/>
                  <a:pt x="17564" y="1446793"/>
                  <a:pt x="50497" y="1310676"/>
                </a:cubicBezTo>
                <a:cubicBezTo>
                  <a:pt x="50497" y="1308481"/>
                  <a:pt x="50497" y="1308481"/>
                  <a:pt x="50497" y="1308481"/>
                </a:cubicBezTo>
                <a:cubicBezTo>
                  <a:pt x="52692" y="1304090"/>
                  <a:pt x="52692" y="1301894"/>
                  <a:pt x="52692" y="1299699"/>
                </a:cubicBezTo>
                <a:cubicBezTo>
                  <a:pt x="219551" y="577400"/>
                  <a:pt x="790382" y="39518"/>
                  <a:pt x="1536854" y="6586"/>
                </a:cubicBezTo>
                <a:cubicBezTo>
                  <a:pt x="1585155" y="2195"/>
                  <a:pt x="1635652" y="0"/>
                  <a:pt x="1686149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lIns="90000" tIns="0" rIns="90000" bIns="288000" anchor="ctr"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180975" indent="0" algn="ctr">
              <a:buNone/>
              <a:defRPr/>
            </a:lvl2pPr>
            <a:lvl3pPr marL="355600" indent="0" algn="ctr">
              <a:buNone/>
              <a:defRPr/>
            </a:lvl3pPr>
            <a:lvl4pPr marL="536575" indent="0" algn="ctr">
              <a:buNone/>
              <a:defRPr/>
            </a:lvl4pPr>
            <a:lvl5pPr marL="719138" indent="0" algn="ctr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81595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695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1"/>
          <p:cNvSpPr>
            <a:spLocks noChangeAspect="1"/>
          </p:cNvSpPr>
          <p:nvPr userDrawn="1"/>
        </p:nvSpPr>
        <p:spPr bwMode="auto">
          <a:xfrm>
            <a:off x="0" y="2962231"/>
            <a:ext cx="9144000" cy="3895769"/>
          </a:xfrm>
          <a:custGeom>
            <a:avLst/>
            <a:gdLst>
              <a:gd name="T0" fmla="*/ 0 w 4096"/>
              <a:gd name="T1" fmla="*/ 1745 h 1745"/>
              <a:gd name="T2" fmla="*/ 4096 w 4096"/>
              <a:gd name="T3" fmla="*/ 1745 h 1745"/>
              <a:gd name="T4" fmla="*/ 4096 w 4096"/>
              <a:gd name="T5" fmla="*/ 0 h 1745"/>
              <a:gd name="T6" fmla="*/ 2255 w 4096"/>
              <a:gd name="T7" fmla="*/ 930 h 1745"/>
              <a:gd name="T8" fmla="*/ 0 w 4096"/>
              <a:gd name="T9" fmla="*/ 1278 h 1745"/>
              <a:gd name="T10" fmla="*/ 0 w 4096"/>
              <a:gd name="T11" fmla="*/ 1745 h 1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96" h="1745">
                <a:moveTo>
                  <a:pt x="0" y="1745"/>
                </a:moveTo>
                <a:cubicBezTo>
                  <a:pt x="4096" y="1745"/>
                  <a:pt x="4096" y="1745"/>
                  <a:pt x="4096" y="1745"/>
                </a:cubicBezTo>
                <a:cubicBezTo>
                  <a:pt x="4096" y="0"/>
                  <a:pt x="4096" y="0"/>
                  <a:pt x="4096" y="0"/>
                </a:cubicBezTo>
                <a:cubicBezTo>
                  <a:pt x="3451" y="283"/>
                  <a:pt x="3236" y="930"/>
                  <a:pt x="2255" y="930"/>
                </a:cubicBezTo>
                <a:cubicBezTo>
                  <a:pt x="1091" y="930"/>
                  <a:pt x="1006" y="1321"/>
                  <a:pt x="0" y="1278"/>
                </a:cubicBezTo>
                <a:lnTo>
                  <a:pt x="0" y="1745"/>
                </a:lnTo>
                <a:close/>
              </a:path>
            </a:pathLst>
          </a:custGeom>
          <a:solidFill>
            <a:srgbClr val="E6007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12" name="Freeform 6"/>
          <p:cNvSpPr>
            <a:spLocks noChangeAspect="1"/>
          </p:cNvSpPr>
          <p:nvPr userDrawn="1"/>
        </p:nvSpPr>
        <p:spPr bwMode="auto">
          <a:xfrm>
            <a:off x="0" y="3212686"/>
            <a:ext cx="9144000" cy="3645314"/>
          </a:xfrm>
          <a:custGeom>
            <a:avLst/>
            <a:gdLst>
              <a:gd name="T0" fmla="*/ 0 w 4096"/>
              <a:gd name="T1" fmla="*/ 1633 h 1633"/>
              <a:gd name="T2" fmla="*/ 4096 w 4096"/>
              <a:gd name="T3" fmla="*/ 1633 h 1633"/>
              <a:gd name="T4" fmla="*/ 4096 w 4096"/>
              <a:gd name="T5" fmla="*/ 1033 h 1633"/>
              <a:gd name="T6" fmla="*/ 1817 w 4096"/>
              <a:gd name="T7" fmla="*/ 0 h 1633"/>
              <a:gd name="T8" fmla="*/ 0 w 4096"/>
              <a:gd name="T9" fmla="*/ 918 h 1633"/>
              <a:gd name="T10" fmla="*/ 0 w 4096"/>
              <a:gd name="T11" fmla="*/ 1633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96" h="1633">
                <a:moveTo>
                  <a:pt x="0" y="1633"/>
                </a:moveTo>
                <a:cubicBezTo>
                  <a:pt x="4096" y="1633"/>
                  <a:pt x="4096" y="1633"/>
                  <a:pt x="4096" y="1633"/>
                </a:cubicBezTo>
                <a:cubicBezTo>
                  <a:pt x="4096" y="1033"/>
                  <a:pt x="4096" y="1033"/>
                  <a:pt x="4096" y="1033"/>
                </a:cubicBezTo>
                <a:cubicBezTo>
                  <a:pt x="3046" y="934"/>
                  <a:pt x="2984" y="0"/>
                  <a:pt x="1817" y="0"/>
                </a:cubicBezTo>
                <a:cubicBezTo>
                  <a:pt x="849" y="0"/>
                  <a:pt x="641" y="641"/>
                  <a:pt x="0" y="918"/>
                </a:cubicBezTo>
                <a:lnTo>
                  <a:pt x="0" y="1633"/>
                </a:lnTo>
                <a:close/>
              </a:path>
            </a:pathLst>
          </a:custGeom>
          <a:solidFill>
            <a:srgbClr val="F0A5C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31800" y="2085931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9" name="Freeform 8"/>
          <p:cNvSpPr>
            <a:spLocks noChangeAspect="1" noEditPoints="1"/>
          </p:cNvSpPr>
          <p:nvPr userDrawn="1"/>
        </p:nvSpPr>
        <p:spPr bwMode="auto">
          <a:xfrm>
            <a:off x="7596005" y="6348214"/>
            <a:ext cx="1117451" cy="242015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101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/>
          <p:cNvSpPr>
            <a:spLocks noChangeAspect="1"/>
          </p:cNvSpPr>
          <p:nvPr userDrawn="1"/>
        </p:nvSpPr>
        <p:spPr bwMode="auto">
          <a:xfrm>
            <a:off x="0" y="2962231"/>
            <a:ext cx="9144000" cy="3895769"/>
          </a:xfrm>
          <a:custGeom>
            <a:avLst/>
            <a:gdLst>
              <a:gd name="T0" fmla="*/ 0 w 4096"/>
              <a:gd name="T1" fmla="*/ 1745 h 1745"/>
              <a:gd name="T2" fmla="*/ 4096 w 4096"/>
              <a:gd name="T3" fmla="*/ 1745 h 1745"/>
              <a:gd name="T4" fmla="*/ 4096 w 4096"/>
              <a:gd name="T5" fmla="*/ 0 h 1745"/>
              <a:gd name="T6" fmla="*/ 2255 w 4096"/>
              <a:gd name="T7" fmla="*/ 930 h 1745"/>
              <a:gd name="T8" fmla="*/ 0 w 4096"/>
              <a:gd name="T9" fmla="*/ 1278 h 1745"/>
              <a:gd name="T10" fmla="*/ 0 w 4096"/>
              <a:gd name="T11" fmla="*/ 1745 h 1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96" h="1745">
                <a:moveTo>
                  <a:pt x="0" y="1745"/>
                </a:moveTo>
                <a:cubicBezTo>
                  <a:pt x="4096" y="1745"/>
                  <a:pt x="4096" y="1745"/>
                  <a:pt x="4096" y="1745"/>
                </a:cubicBezTo>
                <a:cubicBezTo>
                  <a:pt x="4096" y="0"/>
                  <a:pt x="4096" y="0"/>
                  <a:pt x="4096" y="0"/>
                </a:cubicBezTo>
                <a:cubicBezTo>
                  <a:pt x="3451" y="283"/>
                  <a:pt x="3236" y="930"/>
                  <a:pt x="2255" y="930"/>
                </a:cubicBezTo>
                <a:cubicBezTo>
                  <a:pt x="1091" y="930"/>
                  <a:pt x="1006" y="1321"/>
                  <a:pt x="0" y="1278"/>
                </a:cubicBezTo>
                <a:lnTo>
                  <a:pt x="0" y="1745"/>
                </a:lnTo>
                <a:close/>
              </a:path>
            </a:pathLst>
          </a:custGeom>
          <a:solidFill>
            <a:srgbClr val="FFB9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10" name="Freeform 6"/>
          <p:cNvSpPr>
            <a:spLocks noChangeAspect="1"/>
          </p:cNvSpPr>
          <p:nvPr userDrawn="1"/>
        </p:nvSpPr>
        <p:spPr bwMode="auto">
          <a:xfrm>
            <a:off x="0" y="3212686"/>
            <a:ext cx="9144000" cy="3645314"/>
          </a:xfrm>
          <a:custGeom>
            <a:avLst/>
            <a:gdLst>
              <a:gd name="T0" fmla="*/ 0 w 4096"/>
              <a:gd name="T1" fmla="*/ 1633 h 1633"/>
              <a:gd name="T2" fmla="*/ 4096 w 4096"/>
              <a:gd name="T3" fmla="*/ 1633 h 1633"/>
              <a:gd name="T4" fmla="*/ 4096 w 4096"/>
              <a:gd name="T5" fmla="*/ 1033 h 1633"/>
              <a:gd name="T6" fmla="*/ 1817 w 4096"/>
              <a:gd name="T7" fmla="*/ 0 h 1633"/>
              <a:gd name="T8" fmla="*/ 0 w 4096"/>
              <a:gd name="T9" fmla="*/ 918 h 1633"/>
              <a:gd name="T10" fmla="*/ 0 w 4096"/>
              <a:gd name="T11" fmla="*/ 1633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96" h="1633">
                <a:moveTo>
                  <a:pt x="0" y="1633"/>
                </a:moveTo>
                <a:cubicBezTo>
                  <a:pt x="4096" y="1633"/>
                  <a:pt x="4096" y="1633"/>
                  <a:pt x="4096" y="1633"/>
                </a:cubicBezTo>
                <a:cubicBezTo>
                  <a:pt x="4096" y="1033"/>
                  <a:pt x="4096" y="1033"/>
                  <a:pt x="4096" y="1033"/>
                </a:cubicBezTo>
                <a:cubicBezTo>
                  <a:pt x="3046" y="934"/>
                  <a:pt x="2984" y="0"/>
                  <a:pt x="1817" y="0"/>
                </a:cubicBezTo>
                <a:cubicBezTo>
                  <a:pt x="849" y="0"/>
                  <a:pt x="641" y="641"/>
                  <a:pt x="0" y="918"/>
                </a:cubicBezTo>
                <a:lnTo>
                  <a:pt x="0" y="1633"/>
                </a:lnTo>
                <a:close/>
              </a:path>
            </a:pathLst>
          </a:custGeom>
          <a:solidFill>
            <a:srgbClr val="FFE57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31800" y="2085931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11" name="Freeform 8"/>
          <p:cNvSpPr>
            <a:spLocks noChangeAspect="1" noEditPoints="1"/>
          </p:cNvSpPr>
          <p:nvPr userDrawn="1"/>
        </p:nvSpPr>
        <p:spPr bwMode="auto">
          <a:xfrm>
            <a:off x="7596005" y="6348214"/>
            <a:ext cx="1117451" cy="242015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087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Kapitel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ihandsfigur 11"/>
          <p:cNvSpPr>
            <a:spLocks/>
          </p:cNvSpPr>
          <p:nvPr userDrawn="1"/>
        </p:nvSpPr>
        <p:spPr bwMode="auto">
          <a:xfrm>
            <a:off x="3369820" y="1828596"/>
            <a:ext cx="5774180" cy="5029404"/>
          </a:xfrm>
          <a:custGeom>
            <a:avLst/>
            <a:gdLst>
              <a:gd name="connsiteX0" fmla="*/ 4747499 w 5774180"/>
              <a:gd name="connsiteY0" fmla="*/ 0 h 5029404"/>
              <a:gd name="connsiteX1" fmla="*/ 5008910 w 5774180"/>
              <a:gd name="connsiteY1" fmla="*/ 112680 h 5029404"/>
              <a:gd name="connsiteX2" fmla="*/ 5508104 w 5774180"/>
              <a:gd name="connsiteY2" fmla="*/ 657906 h 5029404"/>
              <a:gd name="connsiteX3" fmla="*/ 5508104 w 5774180"/>
              <a:gd name="connsiteY3" fmla="*/ 658973 h 5029404"/>
              <a:gd name="connsiteX4" fmla="*/ 5508104 w 5774180"/>
              <a:gd name="connsiteY4" fmla="*/ 661328 h 5029404"/>
              <a:gd name="connsiteX5" fmla="*/ 5774180 w 5774180"/>
              <a:gd name="connsiteY5" fmla="*/ 949991 h 5029404"/>
              <a:gd name="connsiteX6" fmla="*/ 5774180 w 5774180"/>
              <a:gd name="connsiteY6" fmla="*/ 5029404 h 5029404"/>
              <a:gd name="connsiteX7" fmla="*/ 5401852 w 5774180"/>
              <a:gd name="connsiteY7" fmla="*/ 5029404 h 5029404"/>
              <a:gd name="connsiteX8" fmla="*/ 2354308 w 5774180"/>
              <a:gd name="connsiteY8" fmla="*/ 5029404 h 5029404"/>
              <a:gd name="connsiteX9" fmla="*/ 0 w 5774180"/>
              <a:gd name="connsiteY9" fmla="*/ 5029404 h 5029404"/>
              <a:gd name="connsiteX10" fmla="*/ 2411159 w 5774180"/>
              <a:gd name="connsiteY10" fmla="*/ 2388089 h 5029404"/>
              <a:gd name="connsiteX11" fmla="*/ 4487905 w 5774180"/>
              <a:gd name="connsiteY11" fmla="*/ 112680 h 5029404"/>
              <a:gd name="connsiteX12" fmla="*/ 4747499 w 5774180"/>
              <a:gd name="connsiteY12" fmla="*/ 0 h 502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74180" h="5029404">
                <a:moveTo>
                  <a:pt x="4747499" y="0"/>
                </a:moveTo>
                <a:cubicBezTo>
                  <a:pt x="4842915" y="0"/>
                  <a:pt x="4938635" y="37560"/>
                  <a:pt x="5008910" y="112680"/>
                </a:cubicBezTo>
                <a:cubicBezTo>
                  <a:pt x="5008910" y="112680"/>
                  <a:pt x="5008910" y="112680"/>
                  <a:pt x="5508104" y="657906"/>
                </a:cubicBezTo>
                <a:cubicBezTo>
                  <a:pt x="5508104" y="657906"/>
                  <a:pt x="5508104" y="657906"/>
                  <a:pt x="5508104" y="658973"/>
                </a:cubicBezTo>
                <a:lnTo>
                  <a:pt x="5508104" y="661328"/>
                </a:lnTo>
                <a:lnTo>
                  <a:pt x="5774180" y="949991"/>
                </a:lnTo>
                <a:lnTo>
                  <a:pt x="5774180" y="5029404"/>
                </a:lnTo>
                <a:lnTo>
                  <a:pt x="5401852" y="5029404"/>
                </a:lnTo>
                <a:lnTo>
                  <a:pt x="2354308" y="5029404"/>
                </a:lnTo>
                <a:lnTo>
                  <a:pt x="0" y="5029404"/>
                </a:lnTo>
                <a:cubicBezTo>
                  <a:pt x="0" y="5029404"/>
                  <a:pt x="0" y="5029404"/>
                  <a:pt x="2411159" y="2388089"/>
                </a:cubicBezTo>
                <a:cubicBezTo>
                  <a:pt x="2411159" y="2388089"/>
                  <a:pt x="2411159" y="2388089"/>
                  <a:pt x="4487905" y="112680"/>
                </a:cubicBezTo>
                <a:cubicBezTo>
                  <a:pt x="4556969" y="37560"/>
                  <a:pt x="4652082" y="0"/>
                  <a:pt x="4747499" y="0"/>
                </a:cubicBezTo>
                <a:close/>
              </a:path>
            </a:pathLst>
          </a:custGeom>
          <a:solidFill>
            <a:srgbClr val="B0CB0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sv-SE" dirty="0"/>
          </a:p>
        </p:txBody>
      </p:sp>
      <p:sp>
        <p:nvSpPr>
          <p:cNvPr id="13" name="Freeform 6"/>
          <p:cNvSpPr>
            <a:spLocks/>
          </p:cNvSpPr>
          <p:nvPr userDrawn="1"/>
        </p:nvSpPr>
        <p:spPr bwMode="auto">
          <a:xfrm>
            <a:off x="899592" y="3245534"/>
            <a:ext cx="6812666" cy="3612466"/>
          </a:xfrm>
          <a:custGeom>
            <a:avLst/>
            <a:gdLst>
              <a:gd name="T0" fmla="*/ 2651 w 2651"/>
              <a:gd name="T1" fmla="*/ 1406 h 1406"/>
              <a:gd name="T2" fmla="*/ 1866 w 2651"/>
              <a:gd name="T3" fmla="*/ 552 h 1406"/>
              <a:gd name="T4" fmla="*/ 1839 w 2651"/>
              <a:gd name="T5" fmla="*/ 572 h 1406"/>
              <a:gd name="T6" fmla="*/ 1866 w 2651"/>
              <a:gd name="T7" fmla="*/ 552 h 1406"/>
              <a:gd name="T8" fmla="*/ 1401 w 2651"/>
              <a:gd name="T9" fmla="*/ 47 h 1406"/>
              <a:gd name="T10" fmla="*/ 1240 w 2651"/>
              <a:gd name="T11" fmla="*/ 47 h 1406"/>
              <a:gd name="T12" fmla="*/ 843 w 2651"/>
              <a:gd name="T13" fmla="*/ 481 h 1406"/>
              <a:gd name="T14" fmla="*/ 0 w 2651"/>
              <a:gd name="T15" fmla="*/ 1406 h 1406"/>
              <a:gd name="T16" fmla="*/ 2651 w 2651"/>
              <a:gd name="T17" fmla="*/ 140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1" h="1406">
                <a:moveTo>
                  <a:pt x="2651" y="1406"/>
                </a:moveTo>
                <a:cubicBezTo>
                  <a:pt x="1866" y="552"/>
                  <a:pt x="1866" y="552"/>
                  <a:pt x="1866" y="552"/>
                </a:cubicBezTo>
                <a:cubicBezTo>
                  <a:pt x="1857" y="559"/>
                  <a:pt x="1849" y="566"/>
                  <a:pt x="1839" y="572"/>
                </a:cubicBezTo>
                <a:cubicBezTo>
                  <a:pt x="1849" y="566"/>
                  <a:pt x="1857" y="559"/>
                  <a:pt x="1866" y="552"/>
                </a:cubicBezTo>
                <a:cubicBezTo>
                  <a:pt x="1401" y="47"/>
                  <a:pt x="1401" y="47"/>
                  <a:pt x="1401" y="47"/>
                </a:cubicBezTo>
                <a:cubicBezTo>
                  <a:pt x="1358" y="0"/>
                  <a:pt x="1284" y="0"/>
                  <a:pt x="1240" y="47"/>
                </a:cubicBezTo>
                <a:cubicBezTo>
                  <a:pt x="843" y="481"/>
                  <a:pt x="843" y="481"/>
                  <a:pt x="843" y="481"/>
                </a:cubicBezTo>
                <a:cubicBezTo>
                  <a:pt x="0" y="1406"/>
                  <a:pt x="0" y="1406"/>
                  <a:pt x="0" y="1406"/>
                </a:cubicBezTo>
                <a:lnTo>
                  <a:pt x="2651" y="1406"/>
                </a:lnTo>
                <a:close/>
              </a:path>
            </a:pathLst>
          </a:custGeom>
          <a:solidFill>
            <a:srgbClr val="D2E18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1800" y="1844675"/>
            <a:ext cx="5076304" cy="42132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Freeform 8"/>
          <p:cNvSpPr>
            <a:spLocks noChangeAspect="1" noEditPoints="1"/>
          </p:cNvSpPr>
          <p:nvPr userDrawn="1"/>
        </p:nvSpPr>
        <p:spPr bwMode="auto">
          <a:xfrm>
            <a:off x="7596005" y="6348214"/>
            <a:ext cx="1117451" cy="242015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573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Kapitel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ihandsfigur 12"/>
          <p:cNvSpPr>
            <a:spLocks/>
          </p:cNvSpPr>
          <p:nvPr userDrawn="1"/>
        </p:nvSpPr>
        <p:spPr bwMode="auto">
          <a:xfrm>
            <a:off x="3369820" y="1828596"/>
            <a:ext cx="5774180" cy="5029404"/>
          </a:xfrm>
          <a:custGeom>
            <a:avLst/>
            <a:gdLst>
              <a:gd name="connsiteX0" fmla="*/ 4747499 w 5774180"/>
              <a:gd name="connsiteY0" fmla="*/ 0 h 5029404"/>
              <a:gd name="connsiteX1" fmla="*/ 5008910 w 5774180"/>
              <a:gd name="connsiteY1" fmla="*/ 112680 h 5029404"/>
              <a:gd name="connsiteX2" fmla="*/ 5508104 w 5774180"/>
              <a:gd name="connsiteY2" fmla="*/ 657906 h 5029404"/>
              <a:gd name="connsiteX3" fmla="*/ 5508104 w 5774180"/>
              <a:gd name="connsiteY3" fmla="*/ 658973 h 5029404"/>
              <a:gd name="connsiteX4" fmla="*/ 5508104 w 5774180"/>
              <a:gd name="connsiteY4" fmla="*/ 661328 h 5029404"/>
              <a:gd name="connsiteX5" fmla="*/ 5774180 w 5774180"/>
              <a:gd name="connsiteY5" fmla="*/ 949991 h 5029404"/>
              <a:gd name="connsiteX6" fmla="*/ 5774180 w 5774180"/>
              <a:gd name="connsiteY6" fmla="*/ 5029404 h 5029404"/>
              <a:gd name="connsiteX7" fmla="*/ 5401852 w 5774180"/>
              <a:gd name="connsiteY7" fmla="*/ 5029404 h 5029404"/>
              <a:gd name="connsiteX8" fmla="*/ 2354308 w 5774180"/>
              <a:gd name="connsiteY8" fmla="*/ 5029404 h 5029404"/>
              <a:gd name="connsiteX9" fmla="*/ 0 w 5774180"/>
              <a:gd name="connsiteY9" fmla="*/ 5029404 h 5029404"/>
              <a:gd name="connsiteX10" fmla="*/ 2411159 w 5774180"/>
              <a:gd name="connsiteY10" fmla="*/ 2388089 h 5029404"/>
              <a:gd name="connsiteX11" fmla="*/ 4487905 w 5774180"/>
              <a:gd name="connsiteY11" fmla="*/ 112680 h 5029404"/>
              <a:gd name="connsiteX12" fmla="*/ 4747499 w 5774180"/>
              <a:gd name="connsiteY12" fmla="*/ 0 h 502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74180" h="5029404">
                <a:moveTo>
                  <a:pt x="4747499" y="0"/>
                </a:moveTo>
                <a:cubicBezTo>
                  <a:pt x="4842915" y="0"/>
                  <a:pt x="4938635" y="37560"/>
                  <a:pt x="5008910" y="112680"/>
                </a:cubicBezTo>
                <a:cubicBezTo>
                  <a:pt x="5008910" y="112680"/>
                  <a:pt x="5008910" y="112680"/>
                  <a:pt x="5508104" y="657906"/>
                </a:cubicBezTo>
                <a:cubicBezTo>
                  <a:pt x="5508104" y="657906"/>
                  <a:pt x="5508104" y="657906"/>
                  <a:pt x="5508104" y="658973"/>
                </a:cubicBezTo>
                <a:lnTo>
                  <a:pt x="5508104" y="661328"/>
                </a:lnTo>
                <a:lnTo>
                  <a:pt x="5774180" y="949991"/>
                </a:lnTo>
                <a:lnTo>
                  <a:pt x="5774180" y="5029404"/>
                </a:lnTo>
                <a:lnTo>
                  <a:pt x="5401852" y="5029404"/>
                </a:lnTo>
                <a:lnTo>
                  <a:pt x="2354308" y="5029404"/>
                </a:lnTo>
                <a:lnTo>
                  <a:pt x="0" y="5029404"/>
                </a:lnTo>
                <a:cubicBezTo>
                  <a:pt x="0" y="5029404"/>
                  <a:pt x="0" y="5029404"/>
                  <a:pt x="2411159" y="2388089"/>
                </a:cubicBezTo>
                <a:cubicBezTo>
                  <a:pt x="2411159" y="2388089"/>
                  <a:pt x="2411159" y="2388089"/>
                  <a:pt x="4487905" y="112680"/>
                </a:cubicBezTo>
                <a:cubicBezTo>
                  <a:pt x="4556969" y="37560"/>
                  <a:pt x="4652082" y="0"/>
                  <a:pt x="4747499" y="0"/>
                </a:cubicBezTo>
                <a:close/>
              </a:path>
            </a:pathLst>
          </a:custGeom>
          <a:solidFill>
            <a:srgbClr val="009F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sv-SE" dirty="0"/>
          </a:p>
        </p:txBody>
      </p:sp>
      <p:sp>
        <p:nvSpPr>
          <p:cNvPr id="15" name="Freeform 6"/>
          <p:cNvSpPr>
            <a:spLocks/>
          </p:cNvSpPr>
          <p:nvPr userDrawn="1"/>
        </p:nvSpPr>
        <p:spPr bwMode="auto">
          <a:xfrm>
            <a:off x="899592" y="3245534"/>
            <a:ext cx="6812666" cy="3612466"/>
          </a:xfrm>
          <a:custGeom>
            <a:avLst/>
            <a:gdLst>
              <a:gd name="T0" fmla="*/ 2651 w 2651"/>
              <a:gd name="T1" fmla="*/ 1406 h 1406"/>
              <a:gd name="T2" fmla="*/ 1866 w 2651"/>
              <a:gd name="T3" fmla="*/ 552 h 1406"/>
              <a:gd name="T4" fmla="*/ 1839 w 2651"/>
              <a:gd name="T5" fmla="*/ 572 h 1406"/>
              <a:gd name="T6" fmla="*/ 1866 w 2651"/>
              <a:gd name="T7" fmla="*/ 552 h 1406"/>
              <a:gd name="T8" fmla="*/ 1401 w 2651"/>
              <a:gd name="T9" fmla="*/ 47 h 1406"/>
              <a:gd name="T10" fmla="*/ 1240 w 2651"/>
              <a:gd name="T11" fmla="*/ 47 h 1406"/>
              <a:gd name="T12" fmla="*/ 843 w 2651"/>
              <a:gd name="T13" fmla="*/ 481 h 1406"/>
              <a:gd name="T14" fmla="*/ 0 w 2651"/>
              <a:gd name="T15" fmla="*/ 1406 h 1406"/>
              <a:gd name="T16" fmla="*/ 2651 w 2651"/>
              <a:gd name="T17" fmla="*/ 140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1" h="1406">
                <a:moveTo>
                  <a:pt x="2651" y="1406"/>
                </a:moveTo>
                <a:cubicBezTo>
                  <a:pt x="1866" y="552"/>
                  <a:pt x="1866" y="552"/>
                  <a:pt x="1866" y="552"/>
                </a:cubicBezTo>
                <a:cubicBezTo>
                  <a:pt x="1857" y="559"/>
                  <a:pt x="1849" y="566"/>
                  <a:pt x="1839" y="572"/>
                </a:cubicBezTo>
                <a:cubicBezTo>
                  <a:pt x="1849" y="566"/>
                  <a:pt x="1857" y="559"/>
                  <a:pt x="1866" y="552"/>
                </a:cubicBezTo>
                <a:cubicBezTo>
                  <a:pt x="1401" y="47"/>
                  <a:pt x="1401" y="47"/>
                  <a:pt x="1401" y="47"/>
                </a:cubicBezTo>
                <a:cubicBezTo>
                  <a:pt x="1358" y="0"/>
                  <a:pt x="1284" y="0"/>
                  <a:pt x="1240" y="47"/>
                </a:cubicBezTo>
                <a:cubicBezTo>
                  <a:pt x="843" y="481"/>
                  <a:pt x="843" y="481"/>
                  <a:pt x="843" y="481"/>
                </a:cubicBezTo>
                <a:cubicBezTo>
                  <a:pt x="0" y="1406"/>
                  <a:pt x="0" y="1406"/>
                  <a:pt x="0" y="1406"/>
                </a:cubicBezTo>
                <a:lnTo>
                  <a:pt x="2651" y="1406"/>
                </a:lnTo>
                <a:close/>
              </a:path>
            </a:pathLst>
          </a:custGeom>
          <a:solidFill>
            <a:srgbClr val="7DC8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1800" y="1844675"/>
            <a:ext cx="5076304" cy="42132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Freeform 8"/>
          <p:cNvSpPr>
            <a:spLocks noChangeAspect="1" noEditPoints="1"/>
          </p:cNvSpPr>
          <p:nvPr userDrawn="1"/>
        </p:nvSpPr>
        <p:spPr bwMode="auto">
          <a:xfrm>
            <a:off x="7596005" y="6348214"/>
            <a:ext cx="1117451" cy="242015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142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Kapitel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ihandsfigur 11"/>
          <p:cNvSpPr>
            <a:spLocks/>
          </p:cNvSpPr>
          <p:nvPr userDrawn="1"/>
        </p:nvSpPr>
        <p:spPr bwMode="auto">
          <a:xfrm>
            <a:off x="3369820" y="1828596"/>
            <a:ext cx="5774180" cy="5029404"/>
          </a:xfrm>
          <a:custGeom>
            <a:avLst/>
            <a:gdLst>
              <a:gd name="connsiteX0" fmla="*/ 4747499 w 5774180"/>
              <a:gd name="connsiteY0" fmla="*/ 0 h 5029404"/>
              <a:gd name="connsiteX1" fmla="*/ 5008910 w 5774180"/>
              <a:gd name="connsiteY1" fmla="*/ 112680 h 5029404"/>
              <a:gd name="connsiteX2" fmla="*/ 5508104 w 5774180"/>
              <a:gd name="connsiteY2" fmla="*/ 657906 h 5029404"/>
              <a:gd name="connsiteX3" fmla="*/ 5508104 w 5774180"/>
              <a:gd name="connsiteY3" fmla="*/ 658973 h 5029404"/>
              <a:gd name="connsiteX4" fmla="*/ 5508104 w 5774180"/>
              <a:gd name="connsiteY4" fmla="*/ 661328 h 5029404"/>
              <a:gd name="connsiteX5" fmla="*/ 5774180 w 5774180"/>
              <a:gd name="connsiteY5" fmla="*/ 949991 h 5029404"/>
              <a:gd name="connsiteX6" fmla="*/ 5774180 w 5774180"/>
              <a:gd name="connsiteY6" fmla="*/ 5029404 h 5029404"/>
              <a:gd name="connsiteX7" fmla="*/ 5401852 w 5774180"/>
              <a:gd name="connsiteY7" fmla="*/ 5029404 h 5029404"/>
              <a:gd name="connsiteX8" fmla="*/ 2354308 w 5774180"/>
              <a:gd name="connsiteY8" fmla="*/ 5029404 h 5029404"/>
              <a:gd name="connsiteX9" fmla="*/ 0 w 5774180"/>
              <a:gd name="connsiteY9" fmla="*/ 5029404 h 5029404"/>
              <a:gd name="connsiteX10" fmla="*/ 2411159 w 5774180"/>
              <a:gd name="connsiteY10" fmla="*/ 2388089 h 5029404"/>
              <a:gd name="connsiteX11" fmla="*/ 4487905 w 5774180"/>
              <a:gd name="connsiteY11" fmla="*/ 112680 h 5029404"/>
              <a:gd name="connsiteX12" fmla="*/ 4747499 w 5774180"/>
              <a:gd name="connsiteY12" fmla="*/ 0 h 502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74180" h="5029404">
                <a:moveTo>
                  <a:pt x="4747499" y="0"/>
                </a:moveTo>
                <a:cubicBezTo>
                  <a:pt x="4842915" y="0"/>
                  <a:pt x="4938635" y="37560"/>
                  <a:pt x="5008910" y="112680"/>
                </a:cubicBezTo>
                <a:cubicBezTo>
                  <a:pt x="5008910" y="112680"/>
                  <a:pt x="5008910" y="112680"/>
                  <a:pt x="5508104" y="657906"/>
                </a:cubicBezTo>
                <a:cubicBezTo>
                  <a:pt x="5508104" y="657906"/>
                  <a:pt x="5508104" y="657906"/>
                  <a:pt x="5508104" y="658973"/>
                </a:cubicBezTo>
                <a:lnTo>
                  <a:pt x="5508104" y="661328"/>
                </a:lnTo>
                <a:lnTo>
                  <a:pt x="5774180" y="949991"/>
                </a:lnTo>
                <a:lnTo>
                  <a:pt x="5774180" y="5029404"/>
                </a:lnTo>
                <a:lnTo>
                  <a:pt x="5401852" y="5029404"/>
                </a:lnTo>
                <a:lnTo>
                  <a:pt x="2354308" y="5029404"/>
                </a:lnTo>
                <a:lnTo>
                  <a:pt x="0" y="5029404"/>
                </a:lnTo>
                <a:cubicBezTo>
                  <a:pt x="0" y="5029404"/>
                  <a:pt x="0" y="5029404"/>
                  <a:pt x="2411159" y="2388089"/>
                </a:cubicBezTo>
                <a:cubicBezTo>
                  <a:pt x="2411159" y="2388089"/>
                  <a:pt x="2411159" y="2388089"/>
                  <a:pt x="4487905" y="112680"/>
                </a:cubicBezTo>
                <a:cubicBezTo>
                  <a:pt x="4556969" y="37560"/>
                  <a:pt x="4652082" y="0"/>
                  <a:pt x="47474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sv-SE" dirty="0"/>
          </a:p>
        </p:txBody>
      </p:sp>
      <p:sp>
        <p:nvSpPr>
          <p:cNvPr id="15" name="Freeform 6"/>
          <p:cNvSpPr>
            <a:spLocks/>
          </p:cNvSpPr>
          <p:nvPr userDrawn="1"/>
        </p:nvSpPr>
        <p:spPr bwMode="auto">
          <a:xfrm>
            <a:off x="899592" y="3245534"/>
            <a:ext cx="6812666" cy="3612466"/>
          </a:xfrm>
          <a:custGeom>
            <a:avLst/>
            <a:gdLst>
              <a:gd name="T0" fmla="*/ 2651 w 2651"/>
              <a:gd name="T1" fmla="*/ 1406 h 1406"/>
              <a:gd name="T2" fmla="*/ 1866 w 2651"/>
              <a:gd name="T3" fmla="*/ 552 h 1406"/>
              <a:gd name="T4" fmla="*/ 1839 w 2651"/>
              <a:gd name="T5" fmla="*/ 572 h 1406"/>
              <a:gd name="T6" fmla="*/ 1866 w 2651"/>
              <a:gd name="T7" fmla="*/ 552 h 1406"/>
              <a:gd name="T8" fmla="*/ 1401 w 2651"/>
              <a:gd name="T9" fmla="*/ 47 h 1406"/>
              <a:gd name="T10" fmla="*/ 1240 w 2651"/>
              <a:gd name="T11" fmla="*/ 47 h 1406"/>
              <a:gd name="T12" fmla="*/ 843 w 2651"/>
              <a:gd name="T13" fmla="*/ 481 h 1406"/>
              <a:gd name="T14" fmla="*/ 0 w 2651"/>
              <a:gd name="T15" fmla="*/ 1406 h 1406"/>
              <a:gd name="T16" fmla="*/ 2651 w 2651"/>
              <a:gd name="T17" fmla="*/ 140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1" h="1406">
                <a:moveTo>
                  <a:pt x="2651" y="1406"/>
                </a:moveTo>
                <a:cubicBezTo>
                  <a:pt x="1866" y="552"/>
                  <a:pt x="1866" y="552"/>
                  <a:pt x="1866" y="552"/>
                </a:cubicBezTo>
                <a:cubicBezTo>
                  <a:pt x="1857" y="559"/>
                  <a:pt x="1849" y="566"/>
                  <a:pt x="1839" y="572"/>
                </a:cubicBezTo>
                <a:cubicBezTo>
                  <a:pt x="1849" y="566"/>
                  <a:pt x="1857" y="559"/>
                  <a:pt x="1866" y="552"/>
                </a:cubicBezTo>
                <a:cubicBezTo>
                  <a:pt x="1401" y="47"/>
                  <a:pt x="1401" y="47"/>
                  <a:pt x="1401" y="47"/>
                </a:cubicBezTo>
                <a:cubicBezTo>
                  <a:pt x="1358" y="0"/>
                  <a:pt x="1284" y="0"/>
                  <a:pt x="1240" y="47"/>
                </a:cubicBezTo>
                <a:cubicBezTo>
                  <a:pt x="843" y="481"/>
                  <a:pt x="843" y="481"/>
                  <a:pt x="843" y="481"/>
                </a:cubicBezTo>
                <a:cubicBezTo>
                  <a:pt x="0" y="1406"/>
                  <a:pt x="0" y="1406"/>
                  <a:pt x="0" y="1406"/>
                </a:cubicBezTo>
                <a:lnTo>
                  <a:pt x="2651" y="1406"/>
                </a:lnTo>
                <a:close/>
              </a:path>
            </a:pathLst>
          </a:custGeom>
          <a:solidFill>
            <a:srgbClr val="F0A5C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1800" y="1844675"/>
            <a:ext cx="5076304" cy="42132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Freeform 8"/>
          <p:cNvSpPr>
            <a:spLocks noChangeAspect="1" noEditPoints="1"/>
          </p:cNvSpPr>
          <p:nvPr userDrawn="1"/>
        </p:nvSpPr>
        <p:spPr bwMode="auto">
          <a:xfrm>
            <a:off x="7596005" y="6348214"/>
            <a:ext cx="1117451" cy="242015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127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Kapitel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andsfigur 18"/>
          <p:cNvSpPr>
            <a:spLocks/>
          </p:cNvSpPr>
          <p:nvPr userDrawn="1"/>
        </p:nvSpPr>
        <p:spPr bwMode="auto">
          <a:xfrm>
            <a:off x="3369820" y="1828596"/>
            <a:ext cx="5774180" cy="5029404"/>
          </a:xfrm>
          <a:custGeom>
            <a:avLst/>
            <a:gdLst>
              <a:gd name="connsiteX0" fmla="*/ 4747499 w 5774180"/>
              <a:gd name="connsiteY0" fmla="*/ 0 h 5029404"/>
              <a:gd name="connsiteX1" fmla="*/ 5008910 w 5774180"/>
              <a:gd name="connsiteY1" fmla="*/ 112680 h 5029404"/>
              <a:gd name="connsiteX2" fmla="*/ 5508104 w 5774180"/>
              <a:gd name="connsiteY2" fmla="*/ 657906 h 5029404"/>
              <a:gd name="connsiteX3" fmla="*/ 5508104 w 5774180"/>
              <a:gd name="connsiteY3" fmla="*/ 658973 h 5029404"/>
              <a:gd name="connsiteX4" fmla="*/ 5508104 w 5774180"/>
              <a:gd name="connsiteY4" fmla="*/ 661328 h 5029404"/>
              <a:gd name="connsiteX5" fmla="*/ 5774180 w 5774180"/>
              <a:gd name="connsiteY5" fmla="*/ 949991 h 5029404"/>
              <a:gd name="connsiteX6" fmla="*/ 5774180 w 5774180"/>
              <a:gd name="connsiteY6" fmla="*/ 5029404 h 5029404"/>
              <a:gd name="connsiteX7" fmla="*/ 5401852 w 5774180"/>
              <a:gd name="connsiteY7" fmla="*/ 5029404 h 5029404"/>
              <a:gd name="connsiteX8" fmla="*/ 2354308 w 5774180"/>
              <a:gd name="connsiteY8" fmla="*/ 5029404 h 5029404"/>
              <a:gd name="connsiteX9" fmla="*/ 0 w 5774180"/>
              <a:gd name="connsiteY9" fmla="*/ 5029404 h 5029404"/>
              <a:gd name="connsiteX10" fmla="*/ 2411159 w 5774180"/>
              <a:gd name="connsiteY10" fmla="*/ 2388089 h 5029404"/>
              <a:gd name="connsiteX11" fmla="*/ 4487905 w 5774180"/>
              <a:gd name="connsiteY11" fmla="*/ 112680 h 5029404"/>
              <a:gd name="connsiteX12" fmla="*/ 4747499 w 5774180"/>
              <a:gd name="connsiteY12" fmla="*/ 0 h 502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74180" h="5029404">
                <a:moveTo>
                  <a:pt x="4747499" y="0"/>
                </a:moveTo>
                <a:cubicBezTo>
                  <a:pt x="4842915" y="0"/>
                  <a:pt x="4938635" y="37560"/>
                  <a:pt x="5008910" y="112680"/>
                </a:cubicBezTo>
                <a:cubicBezTo>
                  <a:pt x="5008910" y="112680"/>
                  <a:pt x="5008910" y="112680"/>
                  <a:pt x="5508104" y="657906"/>
                </a:cubicBezTo>
                <a:cubicBezTo>
                  <a:pt x="5508104" y="657906"/>
                  <a:pt x="5508104" y="657906"/>
                  <a:pt x="5508104" y="658973"/>
                </a:cubicBezTo>
                <a:lnTo>
                  <a:pt x="5508104" y="661328"/>
                </a:lnTo>
                <a:lnTo>
                  <a:pt x="5774180" y="949991"/>
                </a:lnTo>
                <a:lnTo>
                  <a:pt x="5774180" y="5029404"/>
                </a:lnTo>
                <a:lnTo>
                  <a:pt x="5401852" y="5029404"/>
                </a:lnTo>
                <a:lnTo>
                  <a:pt x="2354308" y="5029404"/>
                </a:lnTo>
                <a:lnTo>
                  <a:pt x="0" y="5029404"/>
                </a:lnTo>
                <a:cubicBezTo>
                  <a:pt x="0" y="5029404"/>
                  <a:pt x="0" y="5029404"/>
                  <a:pt x="2411159" y="2388089"/>
                </a:cubicBezTo>
                <a:cubicBezTo>
                  <a:pt x="2411159" y="2388089"/>
                  <a:pt x="2411159" y="2388089"/>
                  <a:pt x="4487905" y="112680"/>
                </a:cubicBezTo>
                <a:cubicBezTo>
                  <a:pt x="4556969" y="37560"/>
                  <a:pt x="4652082" y="0"/>
                  <a:pt x="4747499" y="0"/>
                </a:cubicBezTo>
                <a:close/>
              </a:path>
            </a:pathLst>
          </a:custGeom>
          <a:solidFill>
            <a:srgbClr val="FFB9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sv-SE" dirty="0"/>
          </a:p>
        </p:txBody>
      </p:sp>
      <p:sp>
        <p:nvSpPr>
          <p:cNvPr id="12" name="Freeform 6"/>
          <p:cNvSpPr>
            <a:spLocks/>
          </p:cNvSpPr>
          <p:nvPr userDrawn="1"/>
        </p:nvSpPr>
        <p:spPr bwMode="auto">
          <a:xfrm>
            <a:off x="899592" y="3245534"/>
            <a:ext cx="6812666" cy="3612466"/>
          </a:xfrm>
          <a:custGeom>
            <a:avLst/>
            <a:gdLst>
              <a:gd name="T0" fmla="*/ 2651 w 2651"/>
              <a:gd name="T1" fmla="*/ 1406 h 1406"/>
              <a:gd name="T2" fmla="*/ 1866 w 2651"/>
              <a:gd name="T3" fmla="*/ 552 h 1406"/>
              <a:gd name="T4" fmla="*/ 1839 w 2651"/>
              <a:gd name="T5" fmla="*/ 572 h 1406"/>
              <a:gd name="T6" fmla="*/ 1866 w 2651"/>
              <a:gd name="T7" fmla="*/ 552 h 1406"/>
              <a:gd name="T8" fmla="*/ 1401 w 2651"/>
              <a:gd name="T9" fmla="*/ 47 h 1406"/>
              <a:gd name="T10" fmla="*/ 1240 w 2651"/>
              <a:gd name="T11" fmla="*/ 47 h 1406"/>
              <a:gd name="T12" fmla="*/ 843 w 2651"/>
              <a:gd name="T13" fmla="*/ 481 h 1406"/>
              <a:gd name="T14" fmla="*/ 0 w 2651"/>
              <a:gd name="T15" fmla="*/ 1406 h 1406"/>
              <a:gd name="T16" fmla="*/ 2651 w 2651"/>
              <a:gd name="T17" fmla="*/ 140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51" h="1406">
                <a:moveTo>
                  <a:pt x="2651" y="1406"/>
                </a:moveTo>
                <a:cubicBezTo>
                  <a:pt x="1866" y="552"/>
                  <a:pt x="1866" y="552"/>
                  <a:pt x="1866" y="552"/>
                </a:cubicBezTo>
                <a:cubicBezTo>
                  <a:pt x="1857" y="559"/>
                  <a:pt x="1849" y="566"/>
                  <a:pt x="1839" y="572"/>
                </a:cubicBezTo>
                <a:cubicBezTo>
                  <a:pt x="1849" y="566"/>
                  <a:pt x="1857" y="559"/>
                  <a:pt x="1866" y="552"/>
                </a:cubicBezTo>
                <a:cubicBezTo>
                  <a:pt x="1401" y="47"/>
                  <a:pt x="1401" y="47"/>
                  <a:pt x="1401" y="47"/>
                </a:cubicBezTo>
                <a:cubicBezTo>
                  <a:pt x="1358" y="0"/>
                  <a:pt x="1284" y="0"/>
                  <a:pt x="1240" y="47"/>
                </a:cubicBezTo>
                <a:cubicBezTo>
                  <a:pt x="843" y="481"/>
                  <a:pt x="843" y="481"/>
                  <a:pt x="843" y="481"/>
                </a:cubicBezTo>
                <a:cubicBezTo>
                  <a:pt x="0" y="1406"/>
                  <a:pt x="0" y="1406"/>
                  <a:pt x="0" y="1406"/>
                </a:cubicBezTo>
                <a:lnTo>
                  <a:pt x="2651" y="1406"/>
                </a:lnTo>
                <a:close/>
              </a:path>
            </a:pathLst>
          </a:custGeom>
          <a:solidFill>
            <a:srgbClr val="FFE57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1800" y="1844675"/>
            <a:ext cx="5076304" cy="42132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Freeform 8"/>
          <p:cNvSpPr>
            <a:spLocks noChangeAspect="1" noEditPoints="1"/>
          </p:cNvSpPr>
          <p:nvPr userDrawn="1"/>
        </p:nvSpPr>
        <p:spPr bwMode="auto">
          <a:xfrm>
            <a:off x="7596005" y="6348214"/>
            <a:ext cx="1117451" cy="242015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088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731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Rak 25"/>
          <p:cNvCxnSpPr/>
          <p:nvPr userDrawn="1"/>
        </p:nvCxnSpPr>
        <p:spPr>
          <a:xfrm>
            <a:off x="431664" y="6230344"/>
            <a:ext cx="8280400" cy="0"/>
          </a:xfrm>
          <a:prstGeom prst="line">
            <a:avLst/>
          </a:prstGeom>
          <a:ln w="6350" cap="rnd">
            <a:solidFill>
              <a:srgbClr val="009FE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31800" y="332657"/>
            <a:ext cx="8280400" cy="151201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31800" y="1844675"/>
            <a:ext cx="8280400" cy="42132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31800" y="6348681"/>
            <a:ext cx="2159000" cy="24170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fld id="{9C77FE8C-F1C2-4836-9107-962F8D87D20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Vänster klammerparentes 3"/>
          <p:cNvSpPr/>
          <p:nvPr userDrawn="1"/>
        </p:nvSpPr>
        <p:spPr>
          <a:xfrm flipH="1">
            <a:off x="9324528" y="425449"/>
            <a:ext cx="216024" cy="1419225"/>
          </a:xfrm>
          <a:prstGeom prst="leftBrace">
            <a:avLst>
              <a:gd name="adj1" fmla="val 52425"/>
              <a:gd name="adj2" fmla="val 50000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 flipH="1">
            <a:off x="9144000" y="425450"/>
            <a:ext cx="180528" cy="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>
            <a:stCxn id="4" idx="2"/>
          </p:cNvCxnSpPr>
          <p:nvPr userDrawn="1"/>
        </p:nvCxnSpPr>
        <p:spPr>
          <a:xfrm flipH="1">
            <a:off x="9144000" y="1844674"/>
            <a:ext cx="180528" cy="1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Vänster klammerparentes 11"/>
          <p:cNvSpPr/>
          <p:nvPr userDrawn="1"/>
        </p:nvSpPr>
        <p:spPr>
          <a:xfrm rot="5400000">
            <a:off x="4464781" y="-4420840"/>
            <a:ext cx="216024" cy="8281987"/>
          </a:xfrm>
          <a:prstGeom prst="leftBrace">
            <a:avLst>
              <a:gd name="adj1" fmla="val 52425"/>
              <a:gd name="adj2" fmla="val 50000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5" name="Rak 14"/>
          <p:cNvCxnSpPr/>
          <p:nvPr userDrawn="1"/>
        </p:nvCxnSpPr>
        <p:spPr>
          <a:xfrm>
            <a:off x="-216532" y="6057900"/>
            <a:ext cx="216532" cy="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 userDrawn="1"/>
        </p:nvSpPr>
        <p:spPr>
          <a:xfrm>
            <a:off x="-1370633" y="3064832"/>
            <a:ext cx="938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>
                <a:solidFill>
                  <a:schemeClr val="accent2"/>
                </a:solidFill>
              </a:rPr>
              <a:t>Innehållsyta</a:t>
            </a:r>
          </a:p>
        </p:txBody>
      </p:sp>
      <p:sp>
        <p:nvSpPr>
          <p:cNvPr id="16" name="textruta 15"/>
          <p:cNvSpPr txBox="1"/>
          <p:nvPr userDrawn="1"/>
        </p:nvSpPr>
        <p:spPr>
          <a:xfrm>
            <a:off x="4102961" y="-705723"/>
            <a:ext cx="938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>
                <a:solidFill>
                  <a:schemeClr val="accent2"/>
                </a:solidFill>
              </a:rPr>
              <a:t>Innehållsyta</a:t>
            </a:r>
          </a:p>
        </p:txBody>
      </p:sp>
      <p:cxnSp>
        <p:nvCxnSpPr>
          <p:cNvPr id="18" name="Rak 17"/>
          <p:cNvCxnSpPr>
            <a:stCxn id="12" idx="2"/>
          </p:cNvCxnSpPr>
          <p:nvPr userDrawn="1"/>
        </p:nvCxnSpPr>
        <p:spPr>
          <a:xfrm>
            <a:off x="431800" y="-171834"/>
            <a:ext cx="0" cy="171834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 userDrawn="1"/>
        </p:nvCxnSpPr>
        <p:spPr>
          <a:xfrm flipH="1">
            <a:off x="8713786" y="-171834"/>
            <a:ext cx="1" cy="171834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ruta 22"/>
          <p:cNvSpPr txBox="1"/>
          <p:nvPr userDrawn="1"/>
        </p:nvSpPr>
        <p:spPr>
          <a:xfrm>
            <a:off x="9540552" y="957861"/>
            <a:ext cx="7553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>
                <a:solidFill>
                  <a:schemeClr val="accent2"/>
                </a:solidFill>
              </a:rPr>
              <a:t>Rubrikyta</a:t>
            </a:r>
          </a:p>
        </p:txBody>
      </p:sp>
      <p:sp>
        <p:nvSpPr>
          <p:cNvPr id="24" name="Vänster klammerparentes 23"/>
          <p:cNvSpPr/>
          <p:nvPr userDrawn="1"/>
        </p:nvSpPr>
        <p:spPr>
          <a:xfrm>
            <a:off x="-432556" y="425450"/>
            <a:ext cx="216024" cy="5632450"/>
          </a:xfrm>
          <a:prstGeom prst="leftBrace">
            <a:avLst>
              <a:gd name="adj1" fmla="val 52425"/>
              <a:gd name="adj2" fmla="val 50000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25" name="Rak 24"/>
          <p:cNvCxnSpPr/>
          <p:nvPr userDrawn="1"/>
        </p:nvCxnSpPr>
        <p:spPr>
          <a:xfrm>
            <a:off x="-216532" y="425450"/>
            <a:ext cx="216532" cy="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8"/>
          <p:cNvSpPr>
            <a:spLocks noChangeAspect="1" noEditPoints="1"/>
          </p:cNvSpPr>
          <p:nvPr userDrawn="1"/>
        </p:nvSpPr>
        <p:spPr bwMode="auto">
          <a:xfrm>
            <a:off x="7596200" y="6348681"/>
            <a:ext cx="1116000" cy="241703"/>
          </a:xfrm>
          <a:custGeom>
            <a:avLst/>
            <a:gdLst>
              <a:gd name="T0" fmla="*/ 309 w 567"/>
              <a:gd name="T1" fmla="*/ 47 h 123"/>
              <a:gd name="T2" fmla="*/ 345 w 567"/>
              <a:gd name="T3" fmla="*/ 57 h 123"/>
              <a:gd name="T4" fmla="*/ 350 w 567"/>
              <a:gd name="T5" fmla="*/ 38 h 123"/>
              <a:gd name="T6" fmla="*/ 335 w 567"/>
              <a:gd name="T7" fmla="*/ 41 h 123"/>
              <a:gd name="T8" fmla="*/ 302 w 567"/>
              <a:gd name="T9" fmla="*/ 78 h 123"/>
              <a:gd name="T10" fmla="*/ 309 w 567"/>
              <a:gd name="T11" fmla="*/ 111 h 123"/>
              <a:gd name="T12" fmla="*/ 296 w 567"/>
              <a:gd name="T13" fmla="*/ 94 h 123"/>
              <a:gd name="T14" fmla="*/ 300 w 567"/>
              <a:gd name="T15" fmla="*/ 116 h 123"/>
              <a:gd name="T16" fmla="*/ 326 w 567"/>
              <a:gd name="T17" fmla="*/ 122 h 123"/>
              <a:gd name="T18" fmla="*/ 405 w 567"/>
              <a:gd name="T19" fmla="*/ 106 h 123"/>
              <a:gd name="T20" fmla="*/ 404 w 567"/>
              <a:gd name="T21" fmla="*/ 74 h 123"/>
              <a:gd name="T22" fmla="*/ 430 w 567"/>
              <a:gd name="T23" fmla="*/ 115 h 123"/>
              <a:gd name="T24" fmla="*/ 405 w 567"/>
              <a:gd name="T25" fmla="*/ 37 h 123"/>
              <a:gd name="T26" fmla="*/ 373 w 567"/>
              <a:gd name="T27" fmla="*/ 69 h 123"/>
              <a:gd name="T28" fmla="*/ 379 w 567"/>
              <a:gd name="T29" fmla="*/ 48 h 123"/>
              <a:gd name="T30" fmla="*/ 406 w 567"/>
              <a:gd name="T31" fmla="*/ 68 h 123"/>
              <a:gd name="T32" fmla="*/ 375 w 567"/>
              <a:gd name="T33" fmla="*/ 121 h 123"/>
              <a:gd name="T34" fmla="*/ 406 w 567"/>
              <a:gd name="T35" fmla="*/ 111 h 123"/>
              <a:gd name="T36" fmla="*/ 434 w 567"/>
              <a:gd name="T37" fmla="*/ 113 h 123"/>
              <a:gd name="T38" fmla="*/ 558 w 567"/>
              <a:gd name="T39" fmla="*/ 60 h 123"/>
              <a:gd name="T40" fmla="*/ 512 w 567"/>
              <a:gd name="T41" fmla="*/ 54 h 123"/>
              <a:gd name="T42" fmla="*/ 469 w 567"/>
              <a:gd name="T43" fmla="*/ 51 h 123"/>
              <a:gd name="T44" fmla="*/ 435 w 567"/>
              <a:gd name="T45" fmla="*/ 39 h 123"/>
              <a:gd name="T46" fmla="*/ 446 w 567"/>
              <a:gd name="T47" fmla="*/ 105 h 123"/>
              <a:gd name="T48" fmla="*/ 475 w 567"/>
              <a:gd name="T49" fmla="*/ 120 h 123"/>
              <a:gd name="T50" fmla="*/ 467 w 567"/>
              <a:gd name="T51" fmla="*/ 59 h 123"/>
              <a:gd name="T52" fmla="*/ 491 w 567"/>
              <a:gd name="T53" fmla="*/ 59 h 123"/>
              <a:gd name="T54" fmla="*/ 483 w 567"/>
              <a:gd name="T55" fmla="*/ 120 h 123"/>
              <a:gd name="T56" fmla="*/ 512 w 567"/>
              <a:gd name="T57" fmla="*/ 106 h 123"/>
              <a:gd name="T58" fmla="*/ 529 w 567"/>
              <a:gd name="T59" fmla="*/ 47 h 123"/>
              <a:gd name="T60" fmla="*/ 529 w 567"/>
              <a:gd name="T61" fmla="*/ 118 h 123"/>
              <a:gd name="T62" fmla="*/ 567 w 567"/>
              <a:gd name="T63" fmla="*/ 118 h 123"/>
              <a:gd name="T64" fmla="*/ 253 w 567"/>
              <a:gd name="T65" fmla="*/ 67 h 123"/>
              <a:gd name="T66" fmla="*/ 288 w 567"/>
              <a:gd name="T67" fmla="*/ 39 h 123"/>
              <a:gd name="T68" fmla="*/ 263 w 567"/>
              <a:gd name="T69" fmla="*/ 48 h 123"/>
              <a:gd name="T70" fmla="*/ 234 w 567"/>
              <a:gd name="T71" fmla="*/ 0 h 123"/>
              <a:gd name="T72" fmla="*/ 213 w 567"/>
              <a:gd name="T73" fmla="*/ 15 h 123"/>
              <a:gd name="T74" fmla="*/ 202 w 567"/>
              <a:gd name="T75" fmla="*/ 120 h 123"/>
              <a:gd name="T76" fmla="*/ 234 w 567"/>
              <a:gd name="T77" fmla="*/ 106 h 123"/>
              <a:gd name="T78" fmla="*/ 256 w 567"/>
              <a:gd name="T79" fmla="*/ 108 h 123"/>
              <a:gd name="T80" fmla="*/ 253 w 567"/>
              <a:gd name="T81" fmla="*/ 120 h 123"/>
              <a:gd name="T82" fmla="*/ 275 w 567"/>
              <a:gd name="T83" fmla="*/ 101 h 123"/>
              <a:gd name="T84" fmla="*/ 157 w 567"/>
              <a:gd name="T85" fmla="*/ 0 h 123"/>
              <a:gd name="T86" fmla="*/ 168 w 567"/>
              <a:gd name="T87" fmla="*/ 107 h 123"/>
              <a:gd name="T88" fmla="*/ 199 w 567"/>
              <a:gd name="T89" fmla="*/ 120 h 123"/>
              <a:gd name="T90" fmla="*/ 45 w 567"/>
              <a:gd name="T91" fmla="*/ 58 h 123"/>
              <a:gd name="T92" fmla="*/ 61 w 567"/>
              <a:gd name="T93" fmla="*/ 3 h 123"/>
              <a:gd name="T94" fmla="*/ 95 w 567"/>
              <a:gd name="T95" fmla="*/ 0 h 123"/>
              <a:gd name="T96" fmla="*/ 18 w 567"/>
              <a:gd name="T97" fmla="*/ 19 h 123"/>
              <a:gd name="T98" fmla="*/ 0 w 567"/>
              <a:gd name="T99" fmla="*/ 121 h 123"/>
              <a:gd name="T100" fmla="*/ 44 w 567"/>
              <a:gd name="T101" fmla="*/ 114 h 123"/>
              <a:gd name="T102" fmla="*/ 43 w 567"/>
              <a:gd name="T103" fmla="*/ 62 h 123"/>
              <a:gd name="T104" fmla="*/ 72 w 567"/>
              <a:gd name="T105" fmla="*/ 32 h 123"/>
              <a:gd name="T106" fmla="*/ 135 w 567"/>
              <a:gd name="T107" fmla="*/ 84 h 123"/>
              <a:gd name="T108" fmla="*/ 119 w 567"/>
              <a:gd name="T109" fmla="*/ 41 h 123"/>
              <a:gd name="T110" fmla="*/ 82 w 567"/>
              <a:gd name="T111" fmla="*/ 79 h 123"/>
              <a:gd name="T112" fmla="*/ 119 w 567"/>
              <a:gd name="T113" fmla="*/ 3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67" h="123">
                <a:moveTo>
                  <a:pt x="348" y="80"/>
                </a:moveTo>
                <a:cubicBezTo>
                  <a:pt x="343" y="76"/>
                  <a:pt x="333" y="72"/>
                  <a:pt x="326" y="68"/>
                </a:cubicBezTo>
                <a:cubicBezTo>
                  <a:pt x="319" y="65"/>
                  <a:pt x="303" y="59"/>
                  <a:pt x="309" y="47"/>
                </a:cubicBezTo>
                <a:cubicBezTo>
                  <a:pt x="312" y="41"/>
                  <a:pt x="321" y="40"/>
                  <a:pt x="326" y="42"/>
                </a:cubicBezTo>
                <a:cubicBezTo>
                  <a:pt x="332" y="43"/>
                  <a:pt x="337" y="46"/>
                  <a:pt x="340" y="50"/>
                </a:cubicBezTo>
                <a:cubicBezTo>
                  <a:pt x="342" y="52"/>
                  <a:pt x="344" y="54"/>
                  <a:pt x="345" y="57"/>
                </a:cubicBezTo>
                <a:cubicBezTo>
                  <a:pt x="347" y="60"/>
                  <a:pt x="349" y="65"/>
                  <a:pt x="349" y="65"/>
                </a:cubicBezTo>
                <a:cubicBezTo>
                  <a:pt x="350" y="65"/>
                  <a:pt x="350" y="65"/>
                  <a:pt x="350" y="65"/>
                </a:cubicBezTo>
                <a:cubicBezTo>
                  <a:pt x="350" y="38"/>
                  <a:pt x="350" y="38"/>
                  <a:pt x="350" y="38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7" y="41"/>
                  <a:pt x="345" y="43"/>
                  <a:pt x="342" y="43"/>
                </a:cubicBezTo>
                <a:cubicBezTo>
                  <a:pt x="340" y="43"/>
                  <a:pt x="338" y="42"/>
                  <a:pt x="335" y="41"/>
                </a:cubicBezTo>
                <a:cubicBezTo>
                  <a:pt x="331" y="39"/>
                  <a:pt x="326" y="37"/>
                  <a:pt x="320" y="36"/>
                </a:cubicBezTo>
                <a:cubicBezTo>
                  <a:pt x="300" y="35"/>
                  <a:pt x="292" y="50"/>
                  <a:pt x="293" y="61"/>
                </a:cubicBezTo>
                <a:cubicBezTo>
                  <a:pt x="293" y="68"/>
                  <a:pt x="296" y="73"/>
                  <a:pt x="302" y="78"/>
                </a:cubicBezTo>
                <a:cubicBezTo>
                  <a:pt x="311" y="85"/>
                  <a:pt x="318" y="87"/>
                  <a:pt x="330" y="93"/>
                </a:cubicBezTo>
                <a:cubicBezTo>
                  <a:pt x="344" y="101"/>
                  <a:pt x="339" y="112"/>
                  <a:pt x="332" y="115"/>
                </a:cubicBezTo>
                <a:cubicBezTo>
                  <a:pt x="326" y="117"/>
                  <a:pt x="318" y="116"/>
                  <a:pt x="309" y="111"/>
                </a:cubicBezTo>
                <a:cubicBezTo>
                  <a:pt x="307" y="109"/>
                  <a:pt x="304" y="107"/>
                  <a:pt x="302" y="103"/>
                </a:cubicBezTo>
                <a:cubicBezTo>
                  <a:pt x="300" y="101"/>
                  <a:pt x="299" y="98"/>
                  <a:pt x="298" y="94"/>
                </a:cubicBezTo>
                <a:cubicBezTo>
                  <a:pt x="296" y="94"/>
                  <a:pt x="296" y="94"/>
                  <a:pt x="296" y="94"/>
                </a:cubicBezTo>
                <a:cubicBezTo>
                  <a:pt x="296" y="121"/>
                  <a:pt x="296" y="121"/>
                  <a:pt x="296" y="121"/>
                </a:cubicBezTo>
                <a:cubicBezTo>
                  <a:pt x="298" y="121"/>
                  <a:pt x="298" y="121"/>
                  <a:pt x="298" y="121"/>
                </a:cubicBezTo>
                <a:cubicBezTo>
                  <a:pt x="299" y="118"/>
                  <a:pt x="299" y="117"/>
                  <a:pt x="300" y="116"/>
                </a:cubicBezTo>
                <a:cubicBezTo>
                  <a:pt x="301" y="115"/>
                  <a:pt x="304" y="113"/>
                  <a:pt x="308" y="115"/>
                </a:cubicBezTo>
                <a:cubicBezTo>
                  <a:pt x="312" y="117"/>
                  <a:pt x="315" y="119"/>
                  <a:pt x="317" y="120"/>
                </a:cubicBezTo>
                <a:cubicBezTo>
                  <a:pt x="322" y="121"/>
                  <a:pt x="324" y="122"/>
                  <a:pt x="326" y="122"/>
                </a:cubicBezTo>
                <a:cubicBezTo>
                  <a:pt x="341" y="123"/>
                  <a:pt x="356" y="114"/>
                  <a:pt x="356" y="97"/>
                </a:cubicBezTo>
                <a:cubicBezTo>
                  <a:pt x="356" y="91"/>
                  <a:pt x="352" y="85"/>
                  <a:pt x="348" y="80"/>
                </a:cubicBezTo>
                <a:moveTo>
                  <a:pt x="405" y="106"/>
                </a:moveTo>
                <a:cubicBezTo>
                  <a:pt x="398" y="110"/>
                  <a:pt x="392" y="112"/>
                  <a:pt x="388" y="111"/>
                </a:cubicBezTo>
                <a:cubicBezTo>
                  <a:pt x="380" y="110"/>
                  <a:pt x="378" y="101"/>
                  <a:pt x="379" y="95"/>
                </a:cubicBezTo>
                <a:cubicBezTo>
                  <a:pt x="382" y="86"/>
                  <a:pt x="391" y="80"/>
                  <a:pt x="404" y="74"/>
                </a:cubicBezTo>
                <a:cubicBezTo>
                  <a:pt x="406" y="73"/>
                  <a:pt x="406" y="73"/>
                  <a:pt x="406" y="73"/>
                </a:cubicBezTo>
                <a:lnTo>
                  <a:pt x="405" y="106"/>
                </a:lnTo>
                <a:close/>
                <a:moveTo>
                  <a:pt x="430" y="115"/>
                </a:moveTo>
                <a:cubicBezTo>
                  <a:pt x="427" y="115"/>
                  <a:pt x="427" y="111"/>
                  <a:pt x="427" y="105"/>
                </a:cubicBezTo>
                <a:cubicBezTo>
                  <a:pt x="427" y="65"/>
                  <a:pt x="427" y="65"/>
                  <a:pt x="427" y="65"/>
                </a:cubicBezTo>
                <a:cubicBezTo>
                  <a:pt x="428" y="48"/>
                  <a:pt x="425" y="39"/>
                  <a:pt x="405" y="37"/>
                </a:cubicBezTo>
                <a:cubicBezTo>
                  <a:pt x="388" y="35"/>
                  <a:pt x="374" y="42"/>
                  <a:pt x="369" y="46"/>
                </a:cubicBezTo>
                <a:cubicBezTo>
                  <a:pt x="363" y="52"/>
                  <a:pt x="362" y="57"/>
                  <a:pt x="362" y="59"/>
                </a:cubicBezTo>
                <a:cubicBezTo>
                  <a:pt x="363" y="65"/>
                  <a:pt x="367" y="69"/>
                  <a:pt x="373" y="69"/>
                </a:cubicBezTo>
                <a:cubicBezTo>
                  <a:pt x="379" y="69"/>
                  <a:pt x="384" y="65"/>
                  <a:pt x="384" y="61"/>
                </a:cubicBezTo>
                <a:cubicBezTo>
                  <a:pt x="384" y="57"/>
                  <a:pt x="382" y="56"/>
                  <a:pt x="381" y="54"/>
                </a:cubicBezTo>
                <a:cubicBezTo>
                  <a:pt x="380" y="52"/>
                  <a:pt x="379" y="51"/>
                  <a:pt x="379" y="48"/>
                </a:cubicBezTo>
                <a:cubicBezTo>
                  <a:pt x="379" y="44"/>
                  <a:pt x="386" y="41"/>
                  <a:pt x="395" y="40"/>
                </a:cubicBezTo>
                <a:cubicBezTo>
                  <a:pt x="402" y="40"/>
                  <a:pt x="406" y="46"/>
                  <a:pt x="406" y="54"/>
                </a:cubicBezTo>
                <a:cubicBezTo>
                  <a:pt x="406" y="68"/>
                  <a:pt x="406" y="68"/>
                  <a:pt x="406" y="68"/>
                </a:cubicBezTo>
                <a:cubicBezTo>
                  <a:pt x="406" y="68"/>
                  <a:pt x="398" y="71"/>
                  <a:pt x="381" y="79"/>
                </a:cubicBezTo>
                <a:cubicBezTo>
                  <a:pt x="367" y="85"/>
                  <a:pt x="361" y="93"/>
                  <a:pt x="360" y="101"/>
                </a:cubicBezTo>
                <a:cubicBezTo>
                  <a:pt x="359" y="112"/>
                  <a:pt x="366" y="120"/>
                  <a:pt x="375" y="121"/>
                </a:cubicBezTo>
                <a:cubicBezTo>
                  <a:pt x="382" y="123"/>
                  <a:pt x="388" y="121"/>
                  <a:pt x="396" y="116"/>
                </a:cubicBezTo>
                <a:cubicBezTo>
                  <a:pt x="399" y="115"/>
                  <a:pt x="406" y="110"/>
                  <a:pt x="406" y="110"/>
                </a:cubicBezTo>
                <a:cubicBezTo>
                  <a:pt x="406" y="111"/>
                  <a:pt x="406" y="111"/>
                  <a:pt x="406" y="111"/>
                </a:cubicBezTo>
                <a:cubicBezTo>
                  <a:pt x="406" y="117"/>
                  <a:pt x="412" y="121"/>
                  <a:pt x="417" y="122"/>
                </a:cubicBezTo>
                <a:cubicBezTo>
                  <a:pt x="422" y="122"/>
                  <a:pt x="429" y="122"/>
                  <a:pt x="436" y="115"/>
                </a:cubicBezTo>
                <a:cubicBezTo>
                  <a:pt x="434" y="113"/>
                  <a:pt x="434" y="113"/>
                  <a:pt x="434" y="113"/>
                </a:cubicBezTo>
                <a:cubicBezTo>
                  <a:pt x="433" y="114"/>
                  <a:pt x="432" y="115"/>
                  <a:pt x="430" y="115"/>
                </a:cubicBezTo>
                <a:moveTo>
                  <a:pt x="558" y="108"/>
                </a:moveTo>
                <a:cubicBezTo>
                  <a:pt x="558" y="60"/>
                  <a:pt x="558" y="60"/>
                  <a:pt x="558" y="60"/>
                </a:cubicBezTo>
                <a:cubicBezTo>
                  <a:pt x="558" y="47"/>
                  <a:pt x="551" y="37"/>
                  <a:pt x="539" y="37"/>
                </a:cubicBezTo>
                <a:cubicBezTo>
                  <a:pt x="529" y="37"/>
                  <a:pt x="520" y="43"/>
                  <a:pt x="514" y="52"/>
                </a:cubicBezTo>
                <a:cubicBezTo>
                  <a:pt x="512" y="54"/>
                  <a:pt x="512" y="54"/>
                  <a:pt x="512" y="54"/>
                </a:cubicBezTo>
                <a:cubicBezTo>
                  <a:pt x="512" y="52"/>
                  <a:pt x="512" y="52"/>
                  <a:pt x="512" y="52"/>
                </a:cubicBezTo>
                <a:cubicBezTo>
                  <a:pt x="510" y="43"/>
                  <a:pt x="502" y="37"/>
                  <a:pt x="492" y="37"/>
                </a:cubicBezTo>
                <a:cubicBezTo>
                  <a:pt x="483" y="37"/>
                  <a:pt x="476" y="42"/>
                  <a:pt x="469" y="51"/>
                </a:cubicBezTo>
                <a:cubicBezTo>
                  <a:pt x="467" y="54"/>
                  <a:pt x="467" y="54"/>
                  <a:pt x="467" y="54"/>
                </a:cubicBezTo>
                <a:cubicBezTo>
                  <a:pt x="467" y="39"/>
                  <a:pt x="467" y="39"/>
                  <a:pt x="467" y="39"/>
                </a:cubicBezTo>
                <a:cubicBezTo>
                  <a:pt x="435" y="39"/>
                  <a:pt x="435" y="39"/>
                  <a:pt x="435" y="39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44" y="42"/>
                  <a:pt x="445" y="46"/>
                  <a:pt x="445" y="54"/>
                </a:cubicBezTo>
                <a:cubicBezTo>
                  <a:pt x="446" y="105"/>
                  <a:pt x="446" y="105"/>
                  <a:pt x="446" y="105"/>
                </a:cubicBezTo>
                <a:cubicBezTo>
                  <a:pt x="446" y="113"/>
                  <a:pt x="445" y="117"/>
                  <a:pt x="436" y="118"/>
                </a:cubicBezTo>
                <a:cubicBezTo>
                  <a:pt x="436" y="120"/>
                  <a:pt x="436" y="120"/>
                  <a:pt x="436" y="120"/>
                </a:cubicBezTo>
                <a:cubicBezTo>
                  <a:pt x="475" y="120"/>
                  <a:pt x="475" y="120"/>
                  <a:pt x="475" y="120"/>
                </a:cubicBezTo>
                <a:cubicBezTo>
                  <a:pt x="475" y="118"/>
                  <a:pt x="475" y="118"/>
                  <a:pt x="475" y="118"/>
                </a:cubicBezTo>
                <a:cubicBezTo>
                  <a:pt x="468" y="117"/>
                  <a:pt x="467" y="113"/>
                  <a:pt x="467" y="106"/>
                </a:cubicBezTo>
                <a:cubicBezTo>
                  <a:pt x="467" y="59"/>
                  <a:pt x="467" y="59"/>
                  <a:pt x="467" y="59"/>
                </a:cubicBezTo>
                <a:cubicBezTo>
                  <a:pt x="467" y="58"/>
                  <a:pt x="467" y="58"/>
                  <a:pt x="467" y="58"/>
                </a:cubicBezTo>
                <a:cubicBezTo>
                  <a:pt x="472" y="51"/>
                  <a:pt x="477" y="47"/>
                  <a:pt x="482" y="47"/>
                </a:cubicBezTo>
                <a:cubicBezTo>
                  <a:pt x="485" y="47"/>
                  <a:pt x="491" y="49"/>
                  <a:pt x="491" y="59"/>
                </a:cubicBezTo>
                <a:cubicBezTo>
                  <a:pt x="491" y="106"/>
                  <a:pt x="491" y="106"/>
                  <a:pt x="491" y="106"/>
                </a:cubicBezTo>
                <a:cubicBezTo>
                  <a:pt x="491" y="113"/>
                  <a:pt x="491" y="117"/>
                  <a:pt x="483" y="118"/>
                </a:cubicBezTo>
                <a:cubicBezTo>
                  <a:pt x="483" y="120"/>
                  <a:pt x="483" y="120"/>
                  <a:pt x="483" y="120"/>
                </a:cubicBezTo>
                <a:cubicBezTo>
                  <a:pt x="521" y="120"/>
                  <a:pt x="521" y="120"/>
                  <a:pt x="521" y="120"/>
                </a:cubicBezTo>
                <a:cubicBezTo>
                  <a:pt x="521" y="118"/>
                  <a:pt x="521" y="118"/>
                  <a:pt x="521" y="118"/>
                </a:cubicBezTo>
                <a:cubicBezTo>
                  <a:pt x="513" y="117"/>
                  <a:pt x="512" y="113"/>
                  <a:pt x="512" y="106"/>
                </a:cubicBezTo>
                <a:cubicBezTo>
                  <a:pt x="512" y="59"/>
                  <a:pt x="512" y="59"/>
                  <a:pt x="512" y="59"/>
                </a:cubicBezTo>
                <a:cubicBezTo>
                  <a:pt x="513" y="58"/>
                  <a:pt x="513" y="58"/>
                  <a:pt x="513" y="58"/>
                </a:cubicBezTo>
                <a:cubicBezTo>
                  <a:pt x="519" y="50"/>
                  <a:pt x="523" y="47"/>
                  <a:pt x="529" y="47"/>
                </a:cubicBezTo>
                <a:cubicBezTo>
                  <a:pt x="534" y="47"/>
                  <a:pt x="537" y="51"/>
                  <a:pt x="537" y="57"/>
                </a:cubicBezTo>
                <a:cubicBezTo>
                  <a:pt x="537" y="105"/>
                  <a:pt x="537" y="105"/>
                  <a:pt x="537" y="105"/>
                </a:cubicBezTo>
                <a:cubicBezTo>
                  <a:pt x="537" y="111"/>
                  <a:pt x="537" y="117"/>
                  <a:pt x="529" y="118"/>
                </a:cubicBezTo>
                <a:cubicBezTo>
                  <a:pt x="529" y="120"/>
                  <a:pt x="529" y="120"/>
                  <a:pt x="529" y="120"/>
                </a:cubicBezTo>
                <a:cubicBezTo>
                  <a:pt x="567" y="120"/>
                  <a:pt x="567" y="120"/>
                  <a:pt x="567" y="120"/>
                </a:cubicBezTo>
                <a:cubicBezTo>
                  <a:pt x="567" y="118"/>
                  <a:pt x="567" y="118"/>
                  <a:pt x="567" y="118"/>
                </a:cubicBezTo>
                <a:cubicBezTo>
                  <a:pt x="560" y="117"/>
                  <a:pt x="559" y="114"/>
                  <a:pt x="558" y="108"/>
                </a:cubicBezTo>
                <a:moveTo>
                  <a:pt x="275" y="101"/>
                </a:moveTo>
                <a:cubicBezTo>
                  <a:pt x="253" y="67"/>
                  <a:pt x="253" y="67"/>
                  <a:pt x="253" y="6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74" y="43"/>
                  <a:pt x="278" y="41"/>
                  <a:pt x="288" y="41"/>
                </a:cubicBezTo>
                <a:cubicBezTo>
                  <a:pt x="288" y="39"/>
                  <a:pt x="288" y="39"/>
                  <a:pt x="288" y="39"/>
                </a:cubicBezTo>
                <a:cubicBezTo>
                  <a:pt x="254" y="39"/>
                  <a:pt x="254" y="39"/>
                  <a:pt x="254" y="39"/>
                </a:cubicBezTo>
                <a:cubicBezTo>
                  <a:pt x="254" y="41"/>
                  <a:pt x="254" y="41"/>
                  <a:pt x="254" y="41"/>
                </a:cubicBezTo>
                <a:cubicBezTo>
                  <a:pt x="258" y="41"/>
                  <a:pt x="263" y="41"/>
                  <a:pt x="263" y="48"/>
                </a:cubicBezTo>
                <a:cubicBezTo>
                  <a:pt x="263" y="51"/>
                  <a:pt x="260" y="53"/>
                  <a:pt x="254" y="60"/>
                </a:cubicBezTo>
                <a:cubicBezTo>
                  <a:pt x="234" y="82"/>
                  <a:pt x="234" y="82"/>
                  <a:pt x="234" y="82"/>
                </a:cubicBezTo>
                <a:cubicBezTo>
                  <a:pt x="234" y="0"/>
                  <a:pt x="234" y="0"/>
                  <a:pt x="234" y="0"/>
                </a:cubicBezTo>
                <a:cubicBezTo>
                  <a:pt x="202" y="0"/>
                  <a:pt x="202" y="0"/>
                  <a:pt x="202" y="0"/>
                </a:cubicBezTo>
                <a:cubicBezTo>
                  <a:pt x="202" y="2"/>
                  <a:pt x="202" y="2"/>
                  <a:pt x="202" y="2"/>
                </a:cubicBezTo>
                <a:cubicBezTo>
                  <a:pt x="211" y="2"/>
                  <a:pt x="213" y="5"/>
                  <a:pt x="213" y="15"/>
                </a:cubicBezTo>
                <a:cubicBezTo>
                  <a:pt x="213" y="105"/>
                  <a:pt x="213" y="105"/>
                  <a:pt x="213" y="105"/>
                </a:cubicBezTo>
                <a:cubicBezTo>
                  <a:pt x="213" y="113"/>
                  <a:pt x="211" y="118"/>
                  <a:pt x="202" y="118"/>
                </a:cubicBezTo>
                <a:cubicBezTo>
                  <a:pt x="202" y="120"/>
                  <a:pt x="202" y="120"/>
                  <a:pt x="202" y="120"/>
                </a:cubicBezTo>
                <a:cubicBezTo>
                  <a:pt x="245" y="120"/>
                  <a:pt x="245" y="120"/>
                  <a:pt x="245" y="120"/>
                </a:cubicBezTo>
                <a:cubicBezTo>
                  <a:pt x="245" y="118"/>
                  <a:pt x="245" y="118"/>
                  <a:pt x="245" y="118"/>
                </a:cubicBezTo>
                <a:cubicBezTo>
                  <a:pt x="236" y="117"/>
                  <a:pt x="234" y="114"/>
                  <a:pt x="234" y="106"/>
                </a:cubicBezTo>
                <a:cubicBezTo>
                  <a:pt x="234" y="89"/>
                  <a:pt x="234" y="89"/>
                  <a:pt x="234" y="89"/>
                </a:cubicBezTo>
                <a:cubicBezTo>
                  <a:pt x="240" y="82"/>
                  <a:pt x="240" y="82"/>
                  <a:pt x="240" y="82"/>
                </a:cubicBezTo>
                <a:cubicBezTo>
                  <a:pt x="256" y="108"/>
                  <a:pt x="256" y="108"/>
                  <a:pt x="256" y="108"/>
                </a:cubicBezTo>
                <a:cubicBezTo>
                  <a:pt x="257" y="110"/>
                  <a:pt x="258" y="113"/>
                  <a:pt x="258" y="114"/>
                </a:cubicBezTo>
                <a:cubicBezTo>
                  <a:pt x="258" y="117"/>
                  <a:pt x="256" y="118"/>
                  <a:pt x="253" y="118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92" y="120"/>
                  <a:pt x="292" y="120"/>
                  <a:pt x="292" y="120"/>
                </a:cubicBezTo>
                <a:cubicBezTo>
                  <a:pt x="292" y="118"/>
                  <a:pt x="292" y="118"/>
                  <a:pt x="292" y="118"/>
                </a:cubicBezTo>
                <a:cubicBezTo>
                  <a:pt x="286" y="118"/>
                  <a:pt x="283" y="114"/>
                  <a:pt x="275" y="101"/>
                </a:cubicBezTo>
                <a:moveTo>
                  <a:pt x="189" y="108"/>
                </a:moveTo>
                <a:cubicBezTo>
                  <a:pt x="189" y="0"/>
                  <a:pt x="189" y="0"/>
                  <a:pt x="189" y="0"/>
                </a:cubicBezTo>
                <a:cubicBezTo>
                  <a:pt x="157" y="0"/>
                  <a:pt x="157" y="0"/>
                  <a:pt x="157" y="0"/>
                </a:cubicBezTo>
                <a:cubicBezTo>
                  <a:pt x="157" y="2"/>
                  <a:pt x="157" y="2"/>
                  <a:pt x="157" y="2"/>
                </a:cubicBezTo>
                <a:cubicBezTo>
                  <a:pt x="166" y="2"/>
                  <a:pt x="168" y="5"/>
                  <a:pt x="168" y="14"/>
                </a:cubicBezTo>
                <a:cubicBezTo>
                  <a:pt x="168" y="107"/>
                  <a:pt x="168" y="107"/>
                  <a:pt x="168" y="107"/>
                </a:cubicBezTo>
                <a:cubicBezTo>
                  <a:pt x="168" y="114"/>
                  <a:pt x="165" y="118"/>
                  <a:pt x="157" y="118"/>
                </a:cubicBezTo>
                <a:cubicBezTo>
                  <a:pt x="157" y="120"/>
                  <a:pt x="157" y="120"/>
                  <a:pt x="157" y="120"/>
                </a:cubicBezTo>
                <a:cubicBezTo>
                  <a:pt x="199" y="120"/>
                  <a:pt x="199" y="120"/>
                  <a:pt x="199" y="120"/>
                </a:cubicBezTo>
                <a:cubicBezTo>
                  <a:pt x="199" y="118"/>
                  <a:pt x="199" y="118"/>
                  <a:pt x="199" y="118"/>
                </a:cubicBezTo>
                <a:cubicBezTo>
                  <a:pt x="192" y="118"/>
                  <a:pt x="189" y="115"/>
                  <a:pt x="189" y="108"/>
                </a:cubicBezTo>
                <a:moveTo>
                  <a:pt x="45" y="58"/>
                </a:moveTo>
                <a:cubicBezTo>
                  <a:pt x="40" y="58"/>
                  <a:pt x="40" y="58"/>
                  <a:pt x="40" y="58"/>
                </a:cubicBezTo>
                <a:cubicBezTo>
                  <a:pt x="40" y="3"/>
                  <a:pt x="40" y="3"/>
                  <a:pt x="4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81" y="3"/>
                  <a:pt x="90" y="11"/>
                  <a:pt x="93" y="30"/>
                </a:cubicBezTo>
                <a:cubicBezTo>
                  <a:pt x="95" y="30"/>
                  <a:pt x="95" y="30"/>
                  <a:pt x="95" y="30"/>
                </a:cubicBezTo>
                <a:cubicBezTo>
                  <a:pt x="95" y="0"/>
                  <a:pt x="95" y="0"/>
                  <a:pt x="9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2"/>
                  <a:pt x="0" y="2"/>
                </a:cubicBezTo>
                <a:cubicBezTo>
                  <a:pt x="14" y="1"/>
                  <a:pt x="18" y="5"/>
                  <a:pt x="18" y="19"/>
                </a:cubicBezTo>
                <a:cubicBezTo>
                  <a:pt x="18" y="101"/>
                  <a:pt x="18" y="101"/>
                  <a:pt x="18" y="101"/>
                </a:cubicBezTo>
                <a:cubicBezTo>
                  <a:pt x="18" y="113"/>
                  <a:pt x="15" y="119"/>
                  <a:pt x="0" y="118"/>
                </a:cubicBezTo>
                <a:cubicBezTo>
                  <a:pt x="0" y="121"/>
                  <a:pt x="0" y="121"/>
                  <a:pt x="0" y="121"/>
                </a:cubicBezTo>
                <a:cubicBezTo>
                  <a:pt x="57" y="121"/>
                  <a:pt x="57" y="121"/>
                  <a:pt x="57" y="121"/>
                </a:cubicBezTo>
                <a:cubicBezTo>
                  <a:pt x="57" y="118"/>
                  <a:pt x="57" y="118"/>
                  <a:pt x="57" y="118"/>
                </a:cubicBezTo>
                <a:cubicBezTo>
                  <a:pt x="49" y="118"/>
                  <a:pt x="46" y="117"/>
                  <a:pt x="44" y="114"/>
                </a:cubicBezTo>
                <a:cubicBezTo>
                  <a:pt x="41" y="112"/>
                  <a:pt x="40" y="108"/>
                  <a:pt x="40" y="101"/>
                </a:cubicBezTo>
                <a:cubicBezTo>
                  <a:pt x="40" y="62"/>
                  <a:pt x="40" y="62"/>
                  <a:pt x="40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60" y="62"/>
                  <a:pt x="69" y="71"/>
                  <a:pt x="70" y="89"/>
                </a:cubicBezTo>
                <a:cubicBezTo>
                  <a:pt x="72" y="89"/>
                  <a:pt x="72" y="89"/>
                  <a:pt x="72" y="89"/>
                </a:cubicBezTo>
                <a:cubicBezTo>
                  <a:pt x="72" y="32"/>
                  <a:pt x="72" y="32"/>
                  <a:pt x="72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48"/>
                  <a:pt x="60" y="58"/>
                  <a:pt x="45" y="58"/>
                </a:cubicBezTo>
                <a:moveTo>
                  <a:pt x="135" y="84"/>
                </a:moveTo>
                <a:cubicBezTo>
                  <a:pt x="135" y="109"/>
                  <a:pt x="129" y="118"/>
                  <a:pt x="119" y="118"/>
                </a:cubicBezTo>
                <a:cubicBezTo>
                  <a:pt x="109" y="118"/>
                  <a:pt x="104" y="105"/>
                  <a:pt x="104" y="75"/>
                </a:cubicBezTo>
                <a:cubicBezTo>
                  <a:pt x="104" y="50"/>
                  <a:pt x="110" y="41"/>
                  <a:pt x="119" y="41"/>
                </a:cubicBezTo>
                <a:cubicBezTo>
                  <a:pt x="132" y="41"/>
                  <a:pt x="135" y="56"/>
                  <a:pt x="135" y="84"/>
                </a:cubicBezTo>
                <a:moveTo>
                  <a:pt x="119" y="37"/>
                </a:moveTo>
                <a:cubicBezTo>
                  <a:pt x="101" y="37"/>
                  <a:pt x="82" y="50"/>
                  <a:pt x="82" y="79"/>
                </a:cubicBezTo>
                <a:cubicBezTo>
                  <a:pt x="82" y="111"/>
                  <a:pt x="104" y="122"/>
                  <a:pt x="120" y="122"/>
                </a:cubicBezTo>
                <a:cubicBezTo>
                  <a:pt x="136" y="122"/>
                  <a:pt x="157" y="111"/>
                  <a:pt x="157" y="79"/>
                </a:cubicBezTo>
                <a:cubicBezTo>
                  <a:pt x="157" y="50"/>
                  <a:pt x="139" y="37"/>
                  <a:pt x="119" y="37"/>
                </a:cubicBezTo>
              </a:path>
            </a:pathLst>
          </a:custGeom>
          <a:solidFill>
            <a:srgbClr val="009FE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8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1" r:id="rId3"/>
    <p:sldLayoutId id="2147483672" r:id="rId4"/>
    <p:sldLayoutId id="2147483658" r:id="rId5"/>
    <p:sldLayoutId id="2147483673" r:id="rId6"/>
    <p:sldLayoutId id="2147483674" r:id="rId7"/>
    <p:sldLayoutId id="2147483675" r:id="rId8"/>
    <p:sldLayoutId id="2147483650" r:id="rId9"/>
    <p:sldLayoutId id="2147483656" r:id="rId10"/>
    <p:sldLayoutId id="2147483661" r:id="rId11"/>
    <p:sldLayoutId id="2147483662" r:id="rId12"/>
    <p:sldLayoutId id="2147483663" r:id="rId13"/>
    <p:sldLayoutId id="2147483659" r:id="rId14"/>
    <p:sldLayoutId id="2147483660" r:id="rId15"/>
    <p:sldLayoutId id="2147483652" r:id="rId16"/>
    <p:sldLayoutId id="2147483654" r:id="rId17"/>
    <p:sldLayoutId id="2147483657" r:id="rId18"/>
    <p:sldLayoutId id="2147483667" r:id="rId19"/>
    <p:sldLayoutId id="2147483668" r:id="rId20"/>
    <p:sldLayoutId id="2147483655" r:id="rId2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355600" indent="-174625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536575" indent="-180975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719138" indent="-182563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900113" indent="-180975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Juridisk rådgivning </a:t>
            </a:r>
          </a:p>
        </p:txBody>
      </p:sp>
    </p:spTree>
    <p:extLst>
      <p:ext uri="{BB962C8B-B14F-4D97-AF65-F5344CB8AC3E}">
        <p14:creationId xmlns:p14="http://schemas.microsoft.com/office/powerpoint/2010/main" val="96976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Allmänt om försäkringen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99412" y="1333471"/>
            <a:ext cx="8280400" cy="3319665"/>
          </a:xfrm>
        </p:spPr>
        <p:txBody>
          <a:bodyPr>
            <a:normAutofit/>
          </a:bodyPr>
          <a:lstStyle/>
          <a:p>
            <a:r>
              <a:rPr lang="sv-SE" dirty="0"/>
              <a:t>I Folksams hemförsäkring för SKPF:s medlemmar ingår juridisk rådgivning från och med 1 januari 2023.</a:t>
            </a:r>
          </a:p>
          <a:p>
            <a:r>
              <a:rPr lang="sv-SE" dirty="0"/>
              <a:t>Medlemmen har tillgång till fem timmars rådgivning per kalender år.  </a:t>
            </a:r>
          </a:p>
          <a:p>
            <a:r>
              <a:rPr lang="sv-SE" dirty="0"/>
              <a:t>För den juridiska rådgivningen samarbetar Folksam med Familjens Jurist.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919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Juridisk rådgivning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980728"/>
            <a:ext cx="4129699" cy="5165725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sz="3500" dirty="0"/>
              <a:t>Som försäkrad har du rätt till fem timmar juridisk rådgivning per försäkringsår. </a:t>
            </a:r>
            <a:br>
              <a:rPr lang="sv-SE" sz="3500" dirty="0"/>
            </a:br>
            <a:endParaRPr lang="sv-SE" sz="35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3600" b="1" dirty="0"/>
              <a:t>Rättsområden</a:t>
            </a:r>
            <a:endParaRPr lang="sv-SE" sz="3600" dirty="0"/>
          </a:p>
          <a:p>
            <a:pPr>
              <a:lnSpc>
                <a:spcPct val="120000"/>
              </a:lnSpc>
            </a:pPr>
            <a:r>
              <a:rPr lang="sv-SE" sz="3600" dirty="0"/>
              <a:t>Familjerätt </a:t>
            </a:r>
          </a:p>
          <a:p>
            <a:pPr>
              <a:lnSpc>
                <a:spcPct val="120000"/>
              </a:lnSpc>
            </a:pPr>
            <a:r>
              <a:rPr lang="sv-SE" sz="3600" dirty="0"/>
              <a:t>Arvsrätt</a:t>
            </a:r>
          </a:p>
          <a:p>
            <a:pPr>
              <a:lnSpc>
                <a:spcPct val="120000"/>
              </a:lnSpc>
            </a:pPr>
            <a:r>
              <a:rPr lang="sv-SE" sz="3600" dirty="0"/>
              <a:t>Konsumentköp</a:t>
            </a:r>
          </a:p>
          <a:p>
            <a:pPr>
              <a:lnSpc>
                <a:spcPct val="120000"/>
              </a:lnSpc>
            </a:pPr>
            <a:r>
              <a:rPr lang="sv-SE" sz="3600" dirty="0"/>
              <a:t>Jordabalken</a:t>
            </a:r>
          </a:p>
          <a:p>
            <a:pPr>
              <a:lnSpc>
                <a:spcPct val="120000"/>
              </a:lnSpc>
            </a:pPr>
            <a:r>
              <a:rPr lang="sv-SE" sz="3600" dirty="0"/>
              <a:t>Ingripande mot ditt körkort </a:t>
            </a:r>
          </a:p>
          <a:p>
            <a:pPr>
              <a:lnSpc>
                <a:spcPct val="120000"/>
              </a:lnSpc>
            </a:pPr>
            <a:r>
              <a:rPr lang="sv-SE" sz="3600"/>
              <a:t>Näthatsjuridik</a:t>
            </a:r>
            <a:endParaRPr lang="sv-SE" sz="36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3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xmlns="" id="{6B700D80-3111-4084-A7A6-129BFAAE1DD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52011"/>
          <a:stretch/>
        </p:blipFill>
        <p:spPr>
          <a:xfrm>
            <a:off x="4700583" y="441325"/>
            <a:ext cx="3990984" cy="55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2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Juridisk rådgivning – vad kan jag få hjälp med?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680520"/>
          </a:xfrm>
        </p:spPr>
        <p:txBody>
          <a:bodyPr>
            <a:normAutofit fontScale="92500" lnSpcReduction="10000"/>
          </a:bodyPr>
          <a:lstStyle/>
          <a:p>
            <a:r>
              <a:rPr lang="sv-SE" b="1" dirty="0"/>
              <a:t>Familjerätt:</a:t>
            </a:r>
          </a:p>
          <a:p>
            <a:pPr lvl="1"/>
            <a:r>
              <a:rPr lang="sv-SE" dirty="0"/>
              <a:t>Äktenskapsförord, Framtidsfullmakt, Samboavtal, Bodelning, Vårdnad, boende och umgänge</a:t>
            </a:r>
          </a:p>
          <a:p>
            <a:r>
              <a:rPr lang="sv-SE" b="1" dirty="0"/>
              <a:t>Arvsrätt</a:t>
            </a:r>
          </a:p>
          <a:p>
            <a:pPr lvl="1"/>
            <a:r>
              <a:rPr lang="sv-SE" dirty="0"/>
              <a:t>Testamente, Arv, Bouppteckning mm</a:t>
            </a:r>
          </a:p>
          <a:p>
            <a:r>
              <a:rPr lang="sv-SE" b="1" dirty="0"/>
              <a:t>Konsumentköp</a:t>
            </a:r>
          </a:p>
          <a:p>
            <a:pPr lvl="1"/>
            <a:r>
              <a:rPr lang="sv-SE" dirty="0"/>
              <a:t>Tvister i samband med köp av varor och tjänster</a:t>
            </a:r>
          </a:p>
          <a:p>
            <a:r>
              <a:rPr lang="sv-SE" b="1" dirty="0"/>
              <a:t>Jordabalken</a:t>
            </a:r>
          </a:p>
          <a:p>
            <a:pPr lvl="1"/>
            <a:r>
              <a:rPr lang="sv-SE" dirty="0"/>
              <a:t>För ärenden rörande bygglov och avtalsskrivning vid hantverkshjälp vid </a:t>
            </a:r>
            <a:br>
              <a:rPr lang="sv-SE" dirty="0"/>
            </a:br>
            <a:r>
              <a:rPr lang="sv-SE" dirty="0"/>
              <a:t>om- och tillbyggnad.</a:t>
            </a:r>
          </a:p>
          <a:p>
            <a:r>
              <a:rPr lang="sv-SE" b="1" dirty="0"/>
              <a:t>Näthatsjuridik</a:t>
            </a:r>
          </a:p>
          <a:p>
            <a:pPr lvl="1"/>
            <a:r>
              <a:rPr lang="sv-SE" dirty="0"/>
              <a:t>Avser kränkning, diskriminering eller hatbrott på internet</a:t>
            </a:r>
          </a:p>
          <a:p>
            <a:endParaRPr lang="sv-SE" dirty="0"/>
          </a:p>
          <a:p>
            <a:pPr marL="180975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064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1800" y="332657"/>
            <a:ext cx="8280400" cy="1008111"/>
          </a:xfrm>
        </p:spPr>
        <p:txBody>
          <a:bodyPr/>
          <a:lstStyle/>
          <a:p>
            <a:r>
              <a:rPr lang="sv-SE" dirty="0"/>
              <a:t>Juridisk rådgivning – hur går det till?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1800" y="1844675"/>
            <a:ext cx="8280400" cy="4213225"/>
          </a:xfrm>
        </p:spPr>
        <p:txBody>
          <a:bodyPr>
            <a:normAutofit fontScale="92500" lnSpcReduction="10000"/>
          </a:bodyPr>
          <a:lstStyle/>
          <a:p>
            <a:pPr marL="180975" lvl="1">
              <a:lnSpc>
                <a:spcPct val="120000"/>
              </a:lnSpc>
              <a:tabLst>
                <a:tab pos="1077913" algn="l"/>
              </a:tabLst>
            </a:pPr>
            <a:r>
              <a:rPr lang="sv-SE" dirty="0"/>
              <a:t>Boka tid</a:t>
            </a:r>
          </a:p>
          <a:p>
            <a:pPr lvl="3">
              <a:lnSpc>
                <a:spcPct val="120000"/>
              </a:lnSpc>
              <a:tabLst>
                <a:tab pos="1077913" algn="l"/>
              </a:tabLst>
            </a:pPr>
            <a:r>
              <a:rPr lang="sv-SE" dirty="0"/>
              <a:t>Ring	</a:t>
            </a:r>
            <a:r>
              <a:rPr lang="sv-SE" dirty="0">
                <a:cs typeface="Arial" panose="020B0604020202020204" pitchFamily="34" charset="0"/>
              </a:rPr>
              <a:t>0770-339 390 (8-17:30 mån-</a:t>
            </a:r>
            <a:r>
              <a:rPr lang="sv-SE" dirty="0" err="1">
                <a:cs typeface="Arial" panose="020B0604020202020204" pitchFamily="34" charset="0"/>
              </a:rPr>
              <a:t>tor</a:t>
            </a:r>
            <a:r>
              <a:rPr lang="sv-SE" dirty="0">
                <a:cs typeface="Arial" panose="020B0604020202020204" pitchFamily="34" charset="0"/>
              </a:rPr>
              <a:t>, 8-17 </a:t>
            </a:r>
            <a:r>
              <a:rPr lang="sv-SE" dirty="0" err="1">
                <a:cs typeface="Arial" panose="020B0604020202020204" pitchFamily="34" charset="0"/>
              </a:rPr>
              <a:t>fre</a:t>
            </a:r>
            <a:r>
              <a:rPr lang="sv-SE" dirty="0">
                <a:cs typeface="Arial" panose="020B0604020202020204" pitchFamily="34" charset="0"/>
              </a:rPr>
              <a:t>)</a:t>
            </a:r>
          </a:p>
          <a:p>
            <a:pPr lvl="3">
              <a:lnSpc>
                <a:spcPct val="120000"/>
              </a:lnSpc>
              <a:tabLst>
                <a:tab pos="1077913" algn="l"/>
              </a:tabLst>
            </a:pPr>
            <a:r>
              <a:rPr lang="sv-SE" dirty="0">
                <a:cs typeface="Arial" panose="020B0604020202020204" pitchFamily="34" charset="0"/>
              </a:rPr>
              <a:t>E-post 	</a:t>
            </a:r>
            <a:r>
              <a:rPr lang="sv-SE" dirty="0">
                <a:cs typeface="Arial" panose="020B0604020202020204" pitchFamily="34" charset="0"/>
                <a:hlinkClick r:id="rId2"/>
              </a:rPr>
              <a:t>bokning@familjensjurist.se</a:t>
            </a:r>
            <a:endParaRPr lang="sv-SE" dirty="0">
              <a:cs typeface="Arial" panose="020B0604020202020204" pitchFamily="34" charset="0"/>
            </a:endParaRPr>
          </a:p>
          <a:p>
            <a:pPr lvl="3">
              <a:lnSpc>
                <a:spcPct val="120000"/>
              </a:lnSpc>
              <a:tabLst>
                <a:tab pos="1077913" algn="l"/>
              </a:tabLst>
            </a:pPr>
            <a:r>
              <a:rPr lang="sv-SE" dirty="0">
                <a:cs typeface="Arial" panose="020B0604020202020204" pitchFamily="34" charset="0"/>
              </a:rPr>
              <a:t>Webb 	</a:t>
            </a:r>
            <a:r>
              <a:rPr lang="sv-SE" dirty="0">
                <a:cs typeface="Arial" panose="020B0604020202020204" pitchFamily="34" charset="0"/>
                <a:hlinkClick r:id="rId2"/>
              </a:rPr>
              <a:t>https://www.familjensjurist.se/</a:t>
            </a:r>
            <a:r>
              <a:rPr lang="sv-SE" dirty="0"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60000"/>
              </a:lnSpc>
            </a:pPr>
            <a:r>
              <a:rPr lang="sv-SE" dirty="0"/>
              <a:t>Du blir kontaktad av Familjens Jurists Kontaktcenter och ni bokar en tid med en jurist</a:t>
            </a:r>
          </a:p>
          <a:p>
            <a:pPr>
              <a:lnSpc>
                <a:spcPct val="120000"/>
              </a:lnSpc>
            </a:pPr>
            <a:r>
              <a:rPr lang="sv-SE" dirty="0"/>
              <a:t>Du träffar din jurist i de flesta fall via telefon, teams eller Skype </a:t>
            </a:r>
          </a:p>
          <a:p>
            <a:pPr marL="180975" lvl="1" indent="-180975">
              <a:lnSpc>
                <a:spcPct val="160000"/>
              </a:lnSpc>
            </a:pPr>
            <a:r>
              <a:rPr lang="sv-SE" dirty="0"/>
              <a:t>Leverans av juridiska dokument sker via e-post eller post</a:t>
            </a:r>
          </a:p>
          <a:p>
            <a:pPr marL="180975" lvl="1" indent="-180975">
              <a:lnSpc>
                <a:spcPct val="160000"/>
              </a:lnSpc>
            </a:pPr>
            <a:r>
              <a:rPr lang="sv-SE" dirty="0"/>
              <a:t>Din jurist finns efter leverans tillgänglig för frågor!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398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xmlns="" id="{4A333837-2ECD-4470-91E3-87010090A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Familjens Jurist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4FB4B007-1EFF-4AD1-BE66-5174134D7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cs typeface="Arial" panose="020B0604020202020204" pitchFamily="34" charset="0"/>
              </a:rPr>
              <a:t>Sveriges största </a:t>
            </a:r>
            <a:r>
              <a:rPr lang="sv-SE" dirty="0" err="1">
                <a:cs typeface="Arial" panose="020B0604020202020204" pitchFamily="34" charset="0"/>
              </a:rPr>
              <a:t>juristbyrå</a:t>
            </a:r>
            <a:endParaRPr lang="sv-SE" dirty="0">
              <a:cs typeface="Arial" panose="020B0604020202020204" pitchFamily="34" charset="0"/>
            </a:endParaRPr>
          </a:p>
          <a:p>
            <a:r>
              <a:rPr lang="sv-SE" dirty="0">
                <a:cs typeface="Arial" panose="020B0604020202020204" pitchFamily="34" charset="0"/>
              </a:rPr>
              <a:t>Experter inom familjejuridik</a:t>
            </a:r>
          </a:p>
          <a:p>
            <a:r>
              <a:rPr lang="sv-SE" dirty="0">
                <a:cs typeface="Arial" panose="020B0604020202020204" pitchFamily="34" charset="0"/>
              </a:rPr>
              <a:t>400 anställda</a:t>
            </a:r>
          </a:p>
          <a:p>
            <a:r>
              <a:rPr lang="sv-SE" dirty="0">
                <a:cs typeface="Arial" panose="020B0604020202020204" pitchFamily="34" charset="0"/>
              </a:rPr>
              <a:t>56 000 uppdrag per år</a:t>
            </a:r>
          </a:p>
          <a:p>
            <a:r>
              <a:rPr lang="sv-SE" dirty="0">
                <a:cs typeface="Arial" panose="020B0604020202020204" pitchFamily="34" charset="0"/>
              </a:rPr>
              <a:t>Helägt dotterbolag av Fonus</a:t>
            </a:r>
          </a:p>
          <a:p>
            <a:r>
              <a:rPr lang="sv-SE" dirty="0">
                <a:cs typeface="Arial" panose="020B0604020202020204" pitchFamily="34" charset="0"/>
              </a:rPr>
              <a:t>Kollektivavtal</a:t>
            </a:r>
          </a:p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CF00905F-08F4-4DA5-869D-C49C035C9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FE8C-F1C2-4836-9107-962F8D87D201}" type="slidenum">
              <a:rPr lang="sv-SE" smtClean="0"/>
              <a:pPr/>
              <a:t>6</a:t>
            </a:fld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C297365D-D827-480D-BA8E-1BDB3F7BE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075" y="441325"/>
            <a:ext cx="3852000" cy="538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577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Office-tema">
  <a:themeElements>
    <a:clrScheme name="Folksam">
      <a:dk1>
        <a:sysClr val="windowText" lastClr="000000"/>
      </a:dk1>
      <a:lt1>
        <a:sysClr val="window" lastClr="FFFFFF"/>
      </a:lt1>
      <a:dk2>
        <a:srgbClr val="0A4682"/>
      </a:dk2>
      <a:lt2>
        <a:srgbClr val="F2EEE6"/>
      </a:lt2>
      <a:accent1>
        <a:srgbClr val="009FE4"/>
      </a:accent1>
      <a:accent2>
        <a:srgbClr val="E6007E"/>
      </a:accent2>
      <a:accent3>
        <a:srgbClr val="B0CB0B"/>
      </a:accent3>
      <a:accent4>
        <a:srgbClr val="FFB9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olksam_mall_exempelsidor_master_.potx" id="{9D9B1784-5ACD-4D1B-B415-E74BB53A8144}" vid="{C327C8E6-2C24-428B-AE49-7C219EF4253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97131818B348E4B80F159A042F97DDF" ma:contentTypeVersion="16" ma:contentTypeDescription="Skapa ett nytt dokument." ma:contentTypeScope="" ma:versionID="dbf8cb0fa220755e2192e1a082cf7763">
  <xsd:schema xmlns:xsd="http://www.w3.org/2001/XMLSchema" xmlns:xs="http://www.w3.org/2001/XMLSchema" xmlns:p="http://schemas.microsoft.com/office/2006/metadata/properties" xmlns:ns2="9b8ccd7b-dd42-4138-9a47-e3e14b6a6148" xmlns:ns3="a0b0aa21-cb7d-4ac1-bafa-722be2fdd5a9" targetNamespace="http://schemas.microsoft.com/office/2006/metadata/properties" ma:root="true" ma:fieldsID="69e961205b3ab531de0e6fd3e288cc44" ns2:_="" ns3:_="">
    <xsd:import namespace="9b8ccd7b-dd42-4138-9a47-e3e14b6a6148"/>
    <xsd:import namespace="a0b0aa21-cb7d-4ac1-bafa-722be2fdd5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ccd7b-dd42-4138-9a47-e3e14b6a61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49899951-6a64-42ff-aa88-e919561a0c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b0aa21-cb7d-4ac1-bafa-722be2fdd5a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d8efe26-4d40-45bf-be9a-3d98f762aa45}" ma:internalName="TaxCatchAll" ma:showField="CatchAllData" ma:web="a0b0aa21-cb7d-4ac1-bafa-722be2fdd5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FA8628-ACA8-45E0-ABD0-872AEBA56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8ccd7b-dd42-4138-9a47-e3e14b6a6148"/>
    <ds:schemaRef ds:uri="a0b0aa21-cb7d-4ac1-bafa-722be2fdd5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B78C37-E028-4EDD-A1F8-FFE26F2B29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Folksam</Template>
  <TotalTime>6374</TotalTime>
  <Words>146</Words>
  <Application>Microsoft Office PowerPoint</Application>
  <PresentationFormat>Bildspel på skärmen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Juridisk rådgivning </vt:lpstr>
      <vt:lpstr>Allmänt om försäkringen</vt:lpstr>
      <vt:lpstr>Juridisk rådgivning</vt:lpstr>
      <vt:lpstr>Juridisk rådgivning – vad kan jag få hjälp med?</vt:lpstr>
      <vt:lpstr>Juridisk rådgivning – hur går det till?</vt:lpstr>
      <vt:lpstr>Familjens Jurist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Folksams Juristförsäkring</dc:title>
  <dc:creator>Ann Lundgren</dc:creator>
  <cp:lastModifiedBy>Mona Ahlström</cp:lastModifiedBy>
  <cp:revision>120</cp:revision>
  <dcterms:created xsi:type="dcterms:W3CDTF">2016-10-17T13:59:15Z</dcterms:created>
  <dcterms:modified xsi:type="dcterms:W3CDTF">2022-11-01T06:53:10Z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49c2d45-cf8f-4adf-a778-3c33aaf3f9b7_Enabled">
    <vt:lpwstr>true</vt:lpwstr>
  </property>
  <property fmtid="{D5CDD505-2E9C-101B-9397-08002B2CF9AE}" pid="3" name="MSIP_Label_149c2d45-cf8f-4adf-a778-3c33aaf3f9b7_SetDate">
    <vt:lpwstr>2022-09-26T07:28:54Z</vt:lpwstr>
  </property>
  <property fmtid="{D5CDD505-2E9C-101B-9397-08002B2CF9AE}" pid="4" name="MSIP_Label_149c2d45-cf8f-4adf-a778-3c33aaf3f9b7_Method">
    <vt:lpwstr>Standard</vt:lpwstr>
  </property>
  <property fmtid="{D5CDD505-2E9C-101B-9397-08002B2CF9AE}" pid="5" name="MSIP_Label_149c2d45-cf8f-4adf-a778-3c33aaf3f9b7_Name">
    <vt:lpwstr>149c2d45-cf8f-4adf-a778-3c33aaf3f9b7</vt:lpwstr>
  </property>
  <property fmtid="{D5CDD505-2E9C-101B-9397-08002B2CF9AE}" pid="6" name="MSIP_Label_149c2d45-cf8f-4adf-a778-3c33aaf3f9b7_SiteId">
    <vt:lpwstr>04368cd7-79db-48c2-a243-1f6c2025dec8</vt:lpwstr>
  </property>
  <property fmtid="{D5CDD505-2E9C-101B-9397-08002B2CF9AE}" pid="7" name="MSIP_Label_149c2d45-cf8f-4adf-a778-3c33aaf3f9b7_ContentBits">
    <vt:lpwstr>0</vt:lpwstr>
  </property>
</Properties>
</file>