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1.xml" ContentType="application/xml"/>
  <Override PartName="/customXml/itemProps3.xml" ContentType="application/vnd.openxmlformats-officedocument.customXmlProperties+xml"/>
  <Override PartName="/customXml/itemProps1.xml" ContentType="application/vnd.openxmlformats-officedocument.customXmlProperties+xml"/>
  <Override PartName="/customXml/item2.xml" ContentType="application/xml"/>
  <Override PartName="/customXml/itemProps2.xml" ContentType="application/vnd.openxmlformats-officedocument.customXmlProperties+xml"/>
  <Override PartName="/customXml/_rels/item1.xml.rels" ContentType="application/vnd.openxmlformats-package.relationships+xml"/>
  <Override PartName="/customXml/_rels/item2.xml.rels" ContentType="application/vnd.openxmlformats-package.relationships+xml"/>
  <Override PartName="/customXml/_rels/item3.xml.rels" ContentType="application/vnd.openxmlformats-package.relationships+xml"/>
  <Override PartName="/customXml/item3.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_rels/slideMaster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10.xml" ContentType="application/vnd.openxmlformats-officedocument.presentationml.slideLayout+xml"/>
  <Override PartName="/ppt/slideLayouts/slideLayout5.xml" ContentType="application/vnd.openxmlformats-officedocument.presentationml.slideLayout+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2.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10.xml.rels" ContentType="application/vnd.openxmlformats-package.relationships+xml"/>
  <Override PartName="/ppt/slideLayouts/_rels/slideLayout5.xml.rels" ContentType="application/vnd.openxmlformats-package.relationships+xml"/>
  <Override PartName="/ppt/slideLayouts/_rels/slideLayout11.xml.rels" ContentType="application/vnd.openxmlformats-package.relationships+xml"/>
  <Override PartName="/ppt/slideLayouts/_rels/slideLayout6.xml.rels" ContentType="application/vnd.openxmlformats-package.relationships+xml"/>
  <Override PartName="/ppt/slideLayouts/_rels/slideLayout12.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_rels/presentation.xml.rels" ContentType="application/vnd.openxmlformats-package.relationships+xml"/>
  <Override PartName="/ppt/theme/theme1.xml" ContentType="application/vnd.openxmlformats-officedocument.theme+xml"/>
  <Override PartName="/ppt/presProps.xml" ContentType="application/vnd.openxmlformats-officedocument.presentationml.presProps+xml"/>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media/image6.png" ContentType="image/png"/>
  <Override PartName="/ppt/media/image7.png" ContentType="image/png"/>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_rels/.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customXml" Target="../customXml/item1.xml"/><Relationship Id="rId5" Type="http://schemas.openxmlformats.org/officeDocument/2006/relationships/customXml" Target="../customXml/item2.xml"/><Relationship Id="rId6" Type="http://schemas.openxmlformats.org/officeDocument/2006/relationships/customXml" Target="../customXml/item3.xml"/><Relationship Id="rId7"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12192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857F7D96-33B8-46A8-8191-9A93AC5885CC}" type="slidenum">
              <a:t>&lt;#&gt;</a:t>
            </a:fld>
          </a:p>
        </p:txBody>
      </p:sp>
      <p:sp>
        <p:nvSpPr>
          <p:cNvPr id="4" name="PlaceHolder 3"/>
          <p:cNvSpPr>
            <a:spLocks noGrp="1"/>
          </p:cNvSpPr>
          <p:nvPr>
            <p:ph type="dt" idx="1"/>
          </p:nvPr>
        </p:nvSpPr>
        <p:spPr/>
        <p:txBody>
          <a:bodyPr/>
          <a:p>
            <a:r>
              <a:rPr lang="sv-SE"/>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indent="0">
              <a:buNone/>
            </a:pPr>
            <a:endParaRPr b="0" lang="sv-SE" sz="1800" spc="-1" strike="noStrike">
              <a:solidFill>
                <a:schemeClr val="dk1"/>
              </a:solidFill>
              <a:latin typeface="Arial"/>
            </a:endParaRPr>
          </a:p>
        </p:txBody>
      </p:sp>
      <p:sp>
        <p:nvSpPr>
          <p:cNvPr id="28" name="PlaceHolder 2"/>
          <p:cNvSpPr>
            <a:spLocks noGrp="1"/>
          </p:cNvSpPr>
          <p:nvPr>
            <p:ph/>
          </p:nvPr>
        </p:nvSpPr>
        <p:spPr>
          <a:xfrm>
            <a:off x="609480" y="1604520"/>
            <a:ext cx="10972440" cy="1896840"/>
          </a:xfrm>
          <a:prstGeom prst="rect">
            <a:avLst/>
          </a:prstGeom>
          <a:noFill/>
          <a:ln w="0">
            <a:noFill/>
          </a:ln>
        </p:spPr>
        <p:txBody>
          <a:bodyPr lIns="0" rIns="0" tIns="0" bIns="0" anchor="t">
            <a:normAutofit/>
          </a:bodyPr>
          <a:p>
            <a:pPr indent="0">
              <a:spcBef>
                <a:spcPts val="1417"/>
              </a:spcBef>
              <a:buNone/>
            </a:pPr>
            <a:endParaRPr b="0" lang="sv-SE" sz="2400" spc="-1" strike="noStrike">
              <a:solidFill>
                <a:schemeClr val="dk1"/>
              </a:solidFill>
              <a:latin typeface="Arial"/>
            </a:endParaRPr>
          </a:p>
        </p:txBody>
      </p:sp>
      <p:sp>
        <p:nvSpPr>
          <p:cNvPr id="29" name="PlaceHolder 3"/>
          <p:cNvSpPr>
            <a:spLocks noGrp="1"/>
          </p:cNvSpPr>
          <p:nvPr>
            <p:ph/>
          </p:nvPr>
        </p:nvSpPr>
        <p:spPr>
          <a:xfrm>
            <a:off x="609480" y="3682080"/>
            <a:ext cx="10972440" cy="1896840"/>
          </a:xfrm>
          <a:prstGeom prst="rect">
            <a:avLst/>
          </a:prstGeom>
          <a:noFill/>
          <a:ln w="0">
            <a:noFill/>
          </a:ln>
        </p:spPr>
        <p:txBody>
          <a:bodyPr lIns="0" rIns="0" tIns="0" bIns="0" anchor="t">
            <a:normAutofit/>
          </a:bodyPr>
          <a:p>
            <a:pPr indent="0">
              <a:spcBef>
                <a:spcPts val="1417"/>
              </a:spcBef>
              <a:buNone/>
            </a:pPr>
            <a:endParaRPr b="0" lang="sv-SE" sz="2400" spc="-1" strike="noStrike">
              <a:solidFill>
                <a:schemeClr val="dk1"/>
              </a:solidFill>
              <a:latin typeface="Arial"/>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D2B7FA90-A5F1-4565-86E2-0654D4E5D28F}" type="slidenum">
              <a:t>&lt;#&gt;</a:t>
            </a:fld>
          </a:p>
        </p:txBody>
      </p:sp>
      <p:sp>
        <p:nvSpPr>
          <p:cNvPr id="7" name="PlaceHolder 6"/>
          <p:cNvSpPr>
            <a:spLocks noGrp="1"/>
          </p:cNvSpPr>
          <p:nvPr>
            <p:ph type="dt" idx="1"/>
          </p:nvPr>
        </p:nvSpPr>
        <p:spPr/>
        <p:txBody>
          <a:bodyPr/>
          <a:p>
            <a:r>
              <a:rPr lang="sv-SE"/>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indent="0">
              <a:buNone/>
            </a:pPr>
            <a:endParaRPr b="0" lang="sv-SE" sz="1800" spc="-1" strike="noStrike">
              <a:solidFill>
                <a:schemeClr val="dk1"/>
              </a:solidFill>
              <a:latin typeface="Arial"/>
            </a:endParaRPr>
          </a:p>
        </p:txBody>
      </p:sp>
      <p:sp>
        <p:nvSpPr>
          <p:cNvPr id="31"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pPr indent="0">
              <a:spcBef>
                <a:spcPts val="1417"/>
              </a:spcBef>
              <a:buNone/>
            </a:pPr>
            <a:endParaRPr b="0" lang="sv-SE" sz="2400" spc="-1" strike="noStrike">
              <a:solidFill>
                <a:schemeClr val="dk1"/>
              </a:solidFill>
              <a:latin typeface="Arial"/>
            </a:endParaRPr>
          </a:p>
        </p:txBody>
      </p:sp>
      <p:sp>
        <p:nvSpPr>
          <p:cNvPr id="32"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pPr indent="0">
              <a:spcBef>
                <a:spcPts val="1417"/>
              </a:spcBef>
              <a:buNone/>
            </a:pPr>
            <a:endParaRPr b="0" lang="sv-SE" sz="2400" spc="-1" strike="noStrike">
              <a:solidFill>
                <a:schemeClr val="dk1"/>
              </a:solidFill>
              <a:latin typeface="Arial"/>
            </a:endParaRPr>
          </a:p>
        </p:txBody>
      </p:sp>
      <p:sp>
        <p:nvSpPr>
          <p:cNvPr id="33" name="PlaceHolder 4"/>
          <p:cNvSpPr>
            <a:spLocks noGrp="1"/>
          </p:cNvSpPr>
          <p:nvPr>
            <p:ph/>
          </p:nvPr>
        </p:nvSpPr>
        <p:spPr>
          <a:xfrm>
            <a:off x="609480" y="3682080"/>
            <a:ext cx="5354280" cy="1896840"/>
          </a:xfrm>
          <a:prstGeom prst="rect">
            <a:avLst/>
          </a:prstGeom>
          <a:noFill/>
          <a:ln w="0">
            <a:noFill/>
          </a:ln>
        </p:spPr>
        <p:txBody>
          <a:bodyPr lIns="0" rIns="0" tIns="0" bIns="0" anchor="t">
            <a:normAutofit/>
          </a:bodyPr>
          <a:p>
            <a:pPr indent="0">
              <a:spcBef>
                <a:spcPts val="1417"/>
              </a:spcBef>
              <a:buNone/>
            </a:pPr>
            <a:endParaRPr b="0" lang="sv-SE" sz="2400" spc="-1" strike="noStrike">
              <a:solidFill>
                <a:schemeClr val="dk1"/>
              </a:solidFill>
              <a:latin typeface="Arial"/>
            </a:endParaRPr>
          </a:p>
        </p:txBody>
      </p:sp>
      <p:sp>
        <p:nvSpPr>
          <p:cNvPr id="34" name="PlaceHolder 5"/>
          <p:cNvSpPr>
            <a:spLocks noGrp="1"/>
          </p:cNvSpPr>
          <p:nvPr>
            <p:ph/>
          </p:nvPr>
        </p:nvSpPr>
        <p:spPr>
          <a:xfrm>
            <a:off x="6231960" y="3682080"/>
            <a:ext cx="5354280" cy="1896840"/>
          </a:xfrm>
          <a:prstGeom prst="rect">
            <a:avLst/>
          </a:prstGeom>
          <a:noFill/>
          <a:ln w="0">
            <a:noFill/>
          </a:ln>
        </p:spPr>
        <p:txBody>
          <a:bodyPr lIns="0" rIns="0" tIns="0" bIns="0" anchor="t">
            <a:normAutofit/>
          </a:bodyPr>
          <a:p>
            <a:pPr indent="0">
              <a:spcBef>
                <a:spcPts val="1417"/>
              </a:spcBef>
              <a:buNone/>
            </a:pPr>
            <a:endParaRPr b="0" lang="sv-SE" sz="2400" spc="-1" strike="noStrike">
              <a:solidFill>
                <a:schemeClr val="dk1"/>
              </a:solidFill>
              <a:latin typeface="Arial"/>
            </a:endParaRPr>
          </a:p>
        </p:txBody>
      </p:sp>
      <p:sp>
        <p:nvSpPr>
          <p:cNvPr id="7" name="PlaceHolder 6"/>
          <p:cNvSpPr>
            <a:spLocks noGrp="1"/>
          </p:cNvSpPr>
          <p:nvPr>
            <p:ph type="ftr" idx="2"/>
          </p:nvPr>
        </p:nvSpPr>
        <p:spPr/>
        <p:txBody>
          <a:bodyPr/>
          <a:p>
            <a:r>
              <a:t>Footer</a:t>
            </a:r>
          </a:p>
        </p:txBody>
      </p:sp>
      <p:sp>
        <p:nvSpPr>
          <p:cNvPr id="8" name="PlaceHolder 7"/>
          <p:cNvSpPr>
            <a:spLocks noGrp="1"/>
          </p:cNvSpPr>
          <p:nvPr>
            <p:ph type="sldNum" idx="3"/>
          </p:nvPr>
        </p:nvSpPr>
        <p:spPr/>
        <p:txBody>
          <a:bodyPr/>
          <a:p>
            <a:fld id="{6AAC31B2-0178-4DEE-B4BC-BBA07A3A4799}" type="slidenum">
              <a:t>&lt;#&gt;</a:t>
            </a:fld>
          </a:p>
        </p:txBody>
      </p:sp>
      <p:sp>
        <p:nvSpPr>
          <p:cNvPr id="9" name="PlaceHolder 8"/>
          <p:cNvSpPr>
            <a:spLocks noGrp="1"/>
          </p:cNvSpPr>
          <p:nvPr>
            <p:ph type="dt" idx="1"/>
          </p:nvPr>
        </p:nvSpPr>
        <p:spPr/>
        <p:txBody>
          <a:bodyPr/>
          <a:p>
            <a:r>
              <a:rPr lang="sv-SE"/>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5"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indent="0">
              <a:buNone/>
            </a:pPr>
            <a:endParaRPr b="0" lang="sv-SE" sz="1800" spc="-1" strike="noStrike">
              <a:solidFill>
                <a:schemeClr val="dk1"/>
              </a:solidFill>
              <a:latin typeface="Arial"/>
            </a:endParaRPr>
          </a:p>
        </p:txBody>
      </p:sp>
      <p:sp>
        <p:nvSpPr>
          <p:cNvPr id="36" name="PlaceHolder 2"/>
          <p:cNvSpPr>
            <a:spLocks noGrp="1"/>
          </p:cNvSpPr>
          <p:nvPr>
            <p:ph/>
          </p:nvPr>
        </p:nvSpPr>
        <p:spPr>
          <a:xfrm>
            <a:off x="609480" y="1604520"/>
            <a:ext cx="3533040" cy="1896840"/>
          </a:xfrm>
          <a:prstGeom prst="rect">
            <a:avLst/>
          </a:prstGeom>
          <a:noFill/>
          <a:ln w="0">
            <a:noFill/>
          </a:ln>
        </p:spPr>
        <p:txBody>
          <a:bodyPr lIns="0" rIns="0" tIns="0" bIns="0" anchor="t">
            <a:normAutofit/>
          </a:bodyPr>
          <a:p>
            <a:pPr indent="0">
              <a:spcBef>
                <a:spcPts val="1417"/>
              </a:spcBef>
              <a:buNone/>
            </a:pPr>
            <a:endParaRPr b="0" lang="sv-SE" sz="2400" spc="-1" strike="noStrike">
              <a:solidFill>
                <a:schemeClr val="dk1"/>
              </a:solidFill>
              <a:latin typeface="Arial"/>
            </a:endParaRPr>
          </a:p>
        </p:txBody>
      </p:sp>
      <p:sp>
        <p:nvSpPr>
          <p:cNvPr id="37" name="PlaceHolder 3"/>
          <p:cNvSpPr>
            <a:spLocks noGrp="1"/>
          </p:cNvSpPr>
          <p:nvPr>
            <p:ph/>
          </p:nvPr>
        </p:nvSpPr>
        <p:spPr>
          <a:xfrm>
            <a:off x="4319640" y="1604520"/>
            <a:ext cx="3533040" cy="1896840"/>
          </a:xfrm>
          <a:prstGeom prst="rect">
            <a:avLst/>
          </a:prstGeom>
          <a:noFill/>
          <a:ln w="0">
            <a:noFill/>
          </a:ln>
        </p:spPr>
        <p:txBody>
          <a:bodyPr lIns="0" rIns="0" tIns="0" bIns="0" anchor="t">
            <a:normAutofit/>
          </a:bodyPr>
          <a:p>
            <a:pPr indent="0">
              <a:spcBef>
                <a:spcPts val="1417"/>
              </a:spcBef>
              <a:buNone/>
            </a:pPr>
            <a:endParaRPr b="0" lang="sv-SE" sz="2400" spc="-1" strike="noStrike">
              <a:solidFill>
                <a:schemeClr val="dk1"/>
              </a:solidFill>
              <a:latin typeface="Arial"/>
            </a:endParaRPr>
          </a:p>
        </p:txBody>
      </p:sp>
      <p:sp>
        <p:nvSpPr>
          <p:cNvPr id="38" name="PlaceHolder 4"/>
          <p:cNvSpPr>
            <a:spLocks noGrp="1"/>
          </p:cNvSpPr>
          <p:nvPr>
            <p:ph/>
          </p:nvPr>
        </p:nvSpPr>
        <p:spPr>
          <a:xfrm>
            <a:off x="8029800" y="1604520"/>
            <a:ext cx="3533040" cy="1896840"/>
          </a:xfrm>
          <a:prstGeom prst="rect">
            <a:avLst/>
          </a:prstGeom>
          <a:noFill/>
          <a:ln w="0">
            <a:noFill/>
          </a:ln>
        </p:spPr>
        <p:txBody>
          <a:bodyPr lIns="0" rIns="0" tIns="0" bIns="0" anchor="t">
            <a:normAutofit/>
          </a:bodyPr>
          <a:p>
            <a:pPr indent="0">
              <a:spcBef>
                <a:spcPts val="1417"/>
              </a:spcBef>
              <a:buNone/>
            </a:pPr>
            <a:endParaRPr b="0" lang="sv-SE" sz="2400" spc="-1" strike="noStrike">
              <a:solidFill>
                <a:schemeClr val="dk1"/>
              </a:solidFill>
              <a:latin typeface="Arial"/>
            </a:endParaRPr>
          </a:p>
        </p:txBody>
      </p:sp>
      <p:sp>
        <p:nvSpPr>
          <p:cNvPr id="39" name="PlaceHolder 5"/>
          <p:cNvSpPr>
            <a:spLocks noGrp="1"/>
          </p:cNvSpPr>
          <p:nvPr>
            <p:ph/>
          </p:nvPr>
        </p:nvSpPr>
        <p:spPr>
          <a:xfrm>
            <a:off x="609480" y="3682080"/>
            <a:ext cx="3533040" cy="1896840"/>
          </a:xfrm>
          <a:prstGeom prst="rect">
            <a:avLst/>
          </a:prstGeom>
          <a:noFill/>
          <a:ln w="0">
            <a:noFill/>
          </a:ln>
        </p:spPr>
        <p:txBody>
          <a:bodyPr lIns="0" rIns="0" tIns="0" bIns="0" anchor="t">
            <a:normAutofit/>
          </a:bodyPr>
          <a:p>
            <a:pPr indent="0">
              <a:spcBef>
                <a:spcPts val="1417"/>
              </a:spcBef>
              <a:buNone/>
            </a:pPr>
            <a:endParaRPr b="0" lang="sv-SE" sz="2400" spc="-1" strike="noStrike">
              <a:solidFill>
                <a:schemeClr val="dk1"/>
              </a:solidFill>
              <a:latin typeface="Arial"/>
            </a:endParaRPr>
          </a:p>
        </p:txBody>
      </p:sp>
      <p:sp>
        <p:nvSpPr>
          <p:cNvPr id="40" name="PlaceHolder 6"/>
          <p:cNvSpPr>
            <a:spLocks noGrp="1"/>
          </p:cNvSpPr>
          <p:nvPr>
            <p:ph/>
          </p:nvPr>
        </p:nvSpPr>
        <p:spPr>
          <a:xfrm>
            <a:off x="4319640" y="3682080"/>
            <a:ext cx="3533040" cy="1896840"/>
          </a:xfrm>
          <a:prstGeom prst="rect">
            <a:avLst/>
          </a:prstGeom>
          <a:noFill/>
          <a:ln w="0">
            <a:noFill/>
          </a:ln>
        </p:spPr>
        <p:txBody>
          <a:bodyPr lIns="0" rIns="0" tIns="0" bIns="0" anchor="t">
            <a:normAutofit/>
          </a:bodyPr>
          <a:p>
            <a:pPr indent="0">
              <a:spcBef>
                <a:spcPts val="1417"/>
              </a:spcBef>
              <a:buNone/>
            </a:pPr>
            <a:endParaRPr b="0" lang="sv-SE" sz="2400" spc="-1" strike="noStrike">
              <a:solidFill>
                <a:schemeClr val="dk1"/>
              </a:solidFill>
              <a:latin typeface="Arial"/>
            </a:endParaRPr>
          </a:p>
        </p:txBody>
      </p:sp>
      <p:sp>
        <p:nvSpPr>
          <p:cNvPr id="41" name="PlaceHolder 7"/>
          <p:cNvSpPr>
            <a:spLocks noGrp="1"/>
          </p:cNvSpPr>
          <p:nvPr>
            <p:ph/>
          </p:nvPr>
        </p:nvSpPr>
        <p:spPr>
          <a:xfrm>
            <a:off x="8029800" y="3682080"/>
            <a:ext cx="3533040" cy="1896840"/>
          </a:xfrm>
          <a:prstGeom prst="rect">
            <a:avLst/>
          </a:prstGeom>
          <a:noFill/>
          <a:ln w="0">
            <a:noFill/>
          </a:ln>
        </p:spPr>
        <p:txBody>
          <a:bodyPr lIns="0" rIns="0" tIns="0" bIns="0" anchor="t">
            <a:normAutofit/>
          </a:bodyPr>
          <a:p>
            <a:pPr indent="0">
              <a:spcBef>
                <a:spcPts val="1417"/>
              </a:spcBef>
              <a:buNone/>
            </a:pPr>
            <a:endParaRPr b="0" lang="sv-SE" sz="2400" spc="-1" strike="noStrike">
              <a:solidFill>
                <a:schemeClr val="dk1"/>
              </a:solidFill>
              <a:latin typeface="Arial"/>
            </a:endParaRPr>
          </a:p>
        </p:txBody>
      </p:sp>
      <p:sp>
        <p:nvSpPr>
          <p:cNvPr id="9" name="PlaceHolder 8"/>
          <p:cNvSpPr>
            <a:spLocks noGrp="1"/>
          </p:cNvSpPr>
          <p:nvPr>
            <p:ph type="ftr" idx="2"/>
          </p:nvPr>
        </p:nvSpPr>
        <p:spPr/>
        <p:txBody>
          <a:bodyPr/>
          <a:p>
            <a:r>
              <a:t>Footer</a:t>
            </a:r>
          </a:p>
        </p:txBody>
      </p:sp>
      <p:sp>
        <p:nvSpPr>
          <p:cNvPr id="10" name="PlaceHolder 9"/>
          <p:cNvSpPr>
            <a:spLocks noGrp="1"/>
          </p:cNvSpPr>
          <p:nvPr>
            <p:ph type="sldNum" idx="3"/>
          </p:nvPr>
        </p:nvSpPr>
        <p:spPr/>
        <p:txBody>
          <a:bodyPr/>
          <a:p>
            <a:fld id="{2D0B75C0-0115-45FE-97E3-135B140B80CB}" type="slidenum">
              <a:t>&lt;#&gt;</a:t>
            </a:fld>
          </a:p>
        </p:txBody>
      </p:sp>
      <p:sp>
        <p:nvSpPr>
          <p:cNvPr id="11" name="PlaceHolder 10"/>
          <p:cNvSpPr>
            <a:spLocks noGrp="1"/>
          </p:cNvSpPr>
          <p:nvPr>
            <p:ph type="dt" idx="1"/>
          </p:nvPr>
        </p:nvSpPr>
        <p:spPr/>
        <p:txBody>
          <a:bodyPr/>
          <a:p>
            <a:r>
              <a:rPr lang="sv-SE"/>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6"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indent="0">
              <a:buNone/>
            </a:pPr>
            <a:endParaRPr b="0" lang="sv-SE" sz="1800" spc="-1" strike="noStrike">
              <a:solidFill>
                <a:schemeClr val="dk1"/>
              </a:solidFill>
              <a:latin typeface="Arial"/>
            </a:endParaRPr>
          </a:p>
        </p:txBody>
      </p:sp>
      <p:sp>
        <p:nvSpPr>
          <p:cNvPr id="7" name="PlaceHolder 2"/>
          <p:cNvSpPr>
            <a:spLocks noGrp="1"/>
          </p:cNvSpPr>
          <p:nvPr>
            <p:ph type="subTitle"/>
          </p:nvPr>
        </p:nvSpPr>
        <p:spPr>
          <a:xfrm>
            <a:off x="609480" y="1604520"/>
            <a:ext cx="10972440" cy="3977280"/>
          </a:xfrm>
          <a:prstGeom prst="rect">
            <a:avLst/>
          </a:prstGeom>
          <a:noFill/>
          <a:ln w="0">
            <a:noFill/>
          </a:ln>
        </p:spPr>
        <p:txBody>
          <a:bodyPr lIns="0" rIns="0" tIns="0" bIns="0" anchor="ctr">
            <a:noAutofit/>
          </a:bodyPr>
          <a:p>
            <a:pPr indent="0" algn="ctr">
              <a:buNone/>
            </a:pPr>
            <a:endParaRPr b="0" lang="sv-SE" sz="3200" spc="-1" strike="noStrike">
              <a:solidFill>
                <a:srgbClr val="000000"/>
              </a:solidFill>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F663CB63-58D6-4567-B111-C49066691A7A}" type="slidenum">
              <a:t>&lt;#&gt;</a:t>
            </a:fld>
          </a:p>
        </p:txBody>
      </p:sp>
      <p:sp>
        <p:nvSpPr>
          <p:cNvPr id="6" name="PlaceHolder 5"/>
          <p:cNvSpPr>
            <a:spLocks noGrp="1"/>
          </p:cNvSpPr>
          <p:nvPr>
            <p:ph type="dt" idx="1"/>
          </p:nvPr>
        </p:nvSpPr>
        <p:spPr/>
        <p:txBody>
          <a:bodyPr/>
          <a:p>
            <a:r>
              <a:rPr lang="sv-SE"/>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8"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indent="0">
              <a:buNone/>
            </a:pPr>
            <a:endParaRPr b="0" lang="sv-SE" sz="1800" spc="-1" strike="noStrike">
              <a:solidFill>
                <a:schemeClr val="dk1"/>
              </a:solidFill>
              <a:latin typeface="Arial"/>
            </a:endParaRPr>
          </a:p>
        </p:txBody>
      </p:sp>
      <p:sp>
        <p:nvSpPr>
          <p:cNvPr id="9" name="PlaceHolder 2"/>
          <p:cNvSpPr>
            <a:spLocks noGrp="1"/>
          </p:cNvSpPr>
          <p:nvPr>
            <p:ph/>
          </p:nvPr>
        </p:nvSpPr>
        <p:spPr>
          <a:xfrm>
            <a:off x="609480" y="1604520"/>
            <a:ext cx="10972440" cy="3977280"/>
          </a:xfrm>
          <a:prstGeom prst="rect">
            <a:avLst/>
          </a:prstGeom>
          <a:noFill/>
          <a:ln w="0">
            <a:noFill/>
          </a:ln>
        </p:spPr>
        <p:txBody>
          <a:bodyPr lIns="0" rIns="0" tIns="0" bIns="0" anchor="t">
            <a:normAutofit/>
          </a:bodyPr>
          <a:p>
            <a:pPr indent="0">
              <a:spcBef>
                <a:spcPts val="1417"/>
              </a:spcBef>
              <a:buNone/>
            </a:pPr>
            <a:endParaRPr b="0" lang="sv-SE" sz="2400" spc="-1" strike="noStrike">
              <a:solidFill>
                <a:schemeClr val="dk1"/>
              </a:solidFill>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3758C5A6-0BAF-4373-B040-38A377AA92B2}" type="slidenum">
              <a:t>&lt;#&gt;</a:t>
            </a:fld>
          </a:p>
        </p:txBody>
      </p:sp>
      <p:sp>
        <p:nvSpPr>
          <p:cNvPr id="6" name="PlaceHolder 5"/>
          <p:cNvSpPr>
            <a:spLocks noGrp="1"/>
          </p:cNvSpPr>
          <p:nvPr>
            <p:ph type="dt" idx="1"/>
          </p:nvPr>
        </p:nvSpPr>
        <p:spPr/>
        <p:txBody>
          <a:bodyPr/>
          <a:p>
            <a:r>
              <a:rPr lang="sv-SE"/>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0"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indent="0">
              <a:buNone/>
            </a:pPr>
            <a:endParaRPr b="0" lang="sv-SE" sz="1800" spc="-1" strike="noStrike">
              <a:solidFill>
                <a:schemeClr val="dk1"/>
              </a:solidFill>
              <a:latin typeface="Arial"/>
            </a:endParaRPr>
          </a:p>
        </p:txBody>
      </p:sp>
      <p:sp>
        <p:nvSpPr>
          <p:cNvPr id="11" name="PlaceHolder 2"/>
          <p:cNvSpPr>
            <a:spLocks noGrp="1"/>
          </p:cNvSpPr>
          <p:nvPr>
            <p:ph/>
          </p:nvPr>
        </p:nvSpPr>
        <p:spPr>
          <a:xfrm>
            <a:off x="609480" y="1604520"/>
            <a:ext cx="5354280" cy="3977280"/>
          </a:xfrm>
          <a:prstGeom prst="rect">
            <a:avLst/>
          </a:prstGeom>
          <a:noFill/>
          <a:ln w="0">
            <a:noFill/>
          </a:ln>
        </p:spPr>
        <p:txBody>
          <a:bodyPr lIns="0" rIns="0" tIns="0" bIns="0" anchor="t">
            <a:normAutofit/>
          </a:bodyPr>
          <a:p>
            <a:pPr indent="0">
              <a:spcBef>
                <a:spcPts val="1417"/>
              </a:spcBef>
              <a:buNone/>
            </a:pPr>
            <a:endParaRPr b="0" lang="sv-SE" sz="2400" spc="-1" strike="noStrike">
              <a:solidFill>
                <a:schemeClr val="dk1"/>
              </a:solidFill>
              <a:latin typeface="Arial"/>
            </a:endParaRPr>
          </a:p>
        </p:txBody>
      </p:sp>
      <p:sp>
        <p:nvSpPr>
          <p:cNvPr id="12" name="PlaceHolder 3"/>
          <p:cNvSpPr>
            <a:spLocks noGrp="1"/>
          </p:cNvSpPr>
          <p:nvPr>
            <p:ph/>
          </p:nvPr>
        </p:nvSpPr>
        <p:spPr>
          <a:xfrm>
            <a:off x="6231960" y="1604520"/>
            <a:ext cx="5354280" cy="3977280"/>
          </a:xfrm>
          <a:prstGeom prst="rect">
            <a:avLst/>
          </a:prstGeom>
          <a:noFill/>
          <a:ln w="0">
            <a:noFill/>
          </a:ln>
        </p:spPr>
        <p:txBody>
          <a:bodyPr lIns="0" rIns="0" tIns="0" bIns="0" anchor="t">
            <a:normAutofit/>
          </a:bodyPr>
          <a:p>
            <a:pPr indent="0">
              <a:spcBef>
                <a:spcPts val="1417"/>
              </a:spcBef>
              <a:buNone/>
            </a:pPr>
            <a:endParaRPr b="0" lang="sv-SE" sz="2400" spc="-1" strike="noStrike">
              <a:solidFill>
                <a:schemeClr val="dk1"/>
              </a:solidFill>
              <a:latin typeface="Arial"/>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E6F921D9-14AA-42D3-9FFD-D09D0E95FCB5}" type="slidenum">
              <a:t>&lt;#&gt;</a:t>
            </a:fld>
          </a:p>
        </p:txBody>
      </p:sp>
      <p:sp>
        <p:nvSpPr>
          <p:cNvPr id="7" name="PlaceHolder 6"/>
          <p:cNvSpPr>
            <a:spLocks noGrp="1"/>
          </p:cNvSpPr>
          <p:nvPr>
            <p:ph type="dt" idx="1"/>
          </p:nvPr>
        </p:nvSpPr>
        <p:spPr/>
        <p:txBody>
          <a:bodyPr/>
          <a:p>
            <a:r>
              <a:rPr lang="sv-SE"/>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3"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indent="0">
              <a:buNone/>
            </a:pPr>
            <a:endParaRPr b="0" lang="sv-SE" sz="1800" spc="-1" strike="noStrike">
              <a:solidFill>
                <a:schemeClr val="dk1"/>
              </a:solidFill>
              <a:latin typeface="Arial"/>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04DFA457-37BF-4873-B7DA-0E55FEE8E04D}" type="slidenum">
              <a:t>&lt;#&gt;</a:t>
            </a:fld>
          </a:p>
        </p:txBody>
      </p:sp>
      <p:sp>
        <p:nvSpPr>
          <p:cNvPr id="5" name="PlaceHolder 4"/>
          <p:cNvSpPr>
            <a:spLocks noGrp="1"/>
          </p:cNvSpPr>
          <p:nvPr>
            <p:ph type="dt" idx="1"/>
          </p:nvPr>
        </p:nvSpPr>
        <p:spPr/>
        <p:txBody>
          <a:bodyPr/>
          <a:p>
            <a:r>
              <a:rPr lang="sv-SE"/>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4" name="PlaceHolder 1"/>
          <p:cNvSpPr>
            <a:spLocks noGrp="1"/>
          </p:cNvSpPr>
          <p:nvPr>
            <p:ph type="subTitle"/>
          </p:nvPr>
        </p:nvSpPr>
        <p:spPr>
          <a:xfrm>
            <a:off x="609480" y="273600"/>
            <a:ext cx="10972440" cy="5307840"/>
          </a:xfrm>
          <a:prstGeom prst="rect">
            <a:avLst/>
          </a:prstGeom>
          <a:noFill/>
          <a:ln w="0">
            <a:noFill/>
          </a:ln>
        </p:spPr>
        <p:txBody>
          <a:bodyPr lIns="0" rIns="0" tIns="0" bIns="0" anchor="ctr">
            <a:noAutofit/>
          </a:bodyPr>
          <a:p>
            <a:pPr algn="ctr"/>
            <a:endParaRPr b="0" lang="sv-SE" sz="3200" spc="-1" strike="noStrike">
              <a:solidFill>
                <a:srgbClr val="000000"/>
              </a:solidFill>
              <a:latin typeface="Arial"/>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0E8425E4-A675-4EE5-953C-3DCF4CD3A071}" type="slidenum">
              <a:t>&lt;#&gt;</a:t>
            </a:fld>
          </a:p>
        </p:txBody>
      </p:sp>
      <p:sp>
        <p:nvSpPr>
          <p:cNvPr id="5" name="PlaceHolder 4"/>
          <p:cNvSpPr>
            <a:spLocks noGrp="1"/>
          </p:cNvSpPr>
          <p:nvPr>
            <p:ph type="dt" idx="1"/>
          </p:nvPr>
        </p:nvSpPr>
        <p:spPr/>
        <p:txBody>
          <a:bodyPr/>
          <a:p>
            <a:r>
              <a:rPr lang="sv-SE"/>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indent="0">
              <a:buNone/>
            </a:pPr>
            <a:endParaRPr b="0" lang="sv-SE" sz="1800" spc="-1" strike="noStrike">
              <a:solidFill>
                <a:schemeClr val="dk1"/>
              </a:solidFill>
              <a:latin typeface="Arial"/>
            </a:endParaRPr>
          </a:p>
        </p:txBody>
      </p:sp>
      <p:sp>
        <p:nvSpPr>
          <p:cNvPr id="16"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pPr indent="0">
              <a:spcBef>
                <a:spcPts val="1417"/>
              </a:spcBef>
              <a:buNone/>
            </a:pPr>
            <a:endParaRPr b="0" lang="sv-SE" sz="2400" spc="-1" strike="noStrike">
              <a:solidFill>
                <a:schemeClr val="dk1"/>
              </a:solidFill>
              <a:latin typeface="Arial"/>
            </a:endParaRPr>
          </a:p>
        </p:txBody>
      </p:sp>
      <p:sp>
        <p:nvSpPr>
          <p:cNvPr id="17" name="PlaceHolder 3"/>
          <p:cNvSpPr>
            <a:spLocks noGrp="1"/>
          </p:cNvSpPr>
          <p:nvPr>
            <p:ph/>
          </p:nvPr>
        </p:nvSpPr>
        <p:spPr>
          <a:xfrm>
            <a:off x="6231960" y="1604520"/>
            <a:ext cx="5354280" cy="3977280"/>
          </a:xfrm>
          <a:prstGeom prst="rect">
            <a:avLst/>
          </a:prstGeom>
          <a:noFill/>
          <a:ln w="0">
            <a:noFill/>
          </a:ln>
        </p:spPr>
        <p:txBody>
          <a:bodyPr lIns="0" rIns="0" tIns="0" bIns="0" anchor="t">
            <a:normAutofit/>
          </a:bodyPr>
          <a:p>
            <a:pPr indent="0">
              <a:spcBef>
                <a:spcPts val="1417"/>
              </a:spcBef>
              <a:buNone/>
            </a:pPr>
            <a:endParaRPr b="0" lang="sv-SE" sz="2400" spc="-1" strike="noStrike">
              <a:solidFill>
                <a:schemeClr val="dk1"/>
              </a:solidFill>
              <a:latin typeface="Arial"/>
            </a:endParaRPr>
          </a:p>
        </p:txBody>
      </p:sp>
      <p:sp>
        <p:nvSpPr>
          <p:cNvPr id="18" name="PlaceHolder 4"/>
          <p:cNvSpPr>
            <a:spLocks noGrp="1"/>
          </p:cNvSpPr>
          <p:nvPr>
            <p:ph/>
          </p:nvPr>
        </p:nvSpPr>
        <p:spPr>
          <a:xfrm>
            <a:off x="609480" y="3682080"/>
            <a:ext cx="5354280" cy="1896840"/>
          </a:xfrm>
          <a:prstGeom prst="rect">
            <a:avLst/>
          </a:prstGeom>
          <a:noFill/>
          <a:ln w="0">
            <a:noFill/>
          </a:ln>
        </p:spPr>
        <p:txBody>
          <a:bodyPr lIns="0" rIns="0" tIns="0" bIns="0" anchor="t">
            <a:normAutofit/>
          </a:bodyPr>
          <a:p>
            <a:pPr indent="0">
              <a:spcBef>
                <a:spcPts val="1417"/>
              </a:spcBef>
              <a:buNone/>
            </a:pPr>
            <a:endParaRPr b="0" lang="sv-SE" sz="2400" spc="-1" strike="noStrike">
              <a:solidFill>
                <a:schemeClr val="dk1"/>
              </a:solidFill>
              <a:latin typeface="Arial"/>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5EA265E3-B1F6-489D-869E-3E4479E977B8}" type="slidenum">
              <a:t>&lt;#&gt;</a:t>
            </a:fld>
          </a:p>
        </p:txBody>
      </p:sp>
      <p:sp>
        <p:nvSpPr>
          <p:cNvPr id="8" name="PlaceHolder 7"/>
          <p:cNvSpPr>
            <a:spLocks noGrp="1"/>
          </p:cNvSpPr>
          <p:nvPr>
            <p:ph type="dt" idx="1"/>
          </p:nvPr>
        </p:nvSpPr>
        <p:spPr/>
        <p:txBody>
          <a:bodyPr/>
          <a:p>
            <a:r>
              <a:rPr lang="sv-SE"/>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indent="0">
              <a:buNone/>
            </a:pPr>
            <a:endParaRPr b="0" lang="sv-SE" sz="1800" spc="-1" strike="noStrike">
              <a:solidFill>
                <a:schemeClr val="dk1"/>
              </a:solidFill>
              <a:latin typeface="Arial"/>
            </a:endParaRPr>
          </a:p>
        </p:txBody>
      </p:sp>
      <p:sp>
        <p:nvSpPr>
          <p:cNvPr id="20" name="PlaceHolder 2"/>
          <p:cNvSpPr>
            <a:spLocks noGrp="1"/>
          </p:cNvSpPr>
          <p:nvPr>
            <p:ph/>
          </p:nvPr>
        </p:nvSpPr>
        <p:spPr>
          <a:xfrm>
            <a:off x="609480" y="1604520"/>
            <a:ext cx="5354280" cy="3977280"/>
          </a:xfrm>
          <a:prstGeom prst="rect">
            <a:avLst/>
          </a:prstGeom>
          <a:noFill/>
          <a:ln w="0">
            <a:noFill/>
          </a:ln>
        </p:spPr>
        <p:txBody>
          <a:bodyPr lIns="0" rIns="0" tIns="0" bIns="0" anchor="t">
            <a:normAutofit/>
          </a:bodyPr>
          <a:p>
            <a:pPr indent="0">
              <a:spcBef>
                <a:spcPts val="1417"/>
              </a:spcBef>
              <a:buNone/>
            </a:pPr>
            <a:endParaRPr b="0" lang="sv-SE" sz="2400" spc="-1" strike="noStrike">
              <a:solidFill>
                <a:schemeClr val="dk1"/>
              </a:solidFill>
              <a:latin typeface="Arial"/>
            </a:endParaRPr>
          </a:p>
        </p:txBody>
      </p:sp>
      <p:sp>
        <p:nvSpPr>
          <p:cNvPr id="21"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pPr indent="0">
              <a:spcBef>
                <a:spcPts val="1417"/>
              </a:spcBef>
              <a:buNone/>
            </a:pPr>
            <a:endParaRPr b="0" lang="sv-SE" sz="2400" spc="-1" strike="noStrike">
              <a:solidFill>
                <a:schemeClr val="dk1"/>
              </a:solidFill>
              <a:latin typeface="Arial"/>
            </a:endParaRPr>
          </a:p>
        </p:txBody>
      </p:sp>
      <p:sp>
        <p:nvSpPr>
          <p:cNvPr id="22" name="PlaceHolder 4"/>
          <p:cNvSpPr>
            <a:spLocks noGrp="1"/>
          </p:cNvSpPr>
          <p:nvPr>
            <p:ph/>
          </p:nvPr>
        </p:nvSpPr>
        <p:spPr>
          <a:xfrm>
            <a:off x="6231960" y="3682080"/>
            <a:ext cx="5354280" cy="1896840"/>
          </a:xfrm>
          <a:prstGeom prst="rect">
            <a:avLst/>
          </a:prstGeom>
          <a:noFill/>
          <a:ln w="0">
            <a:noFill/>
          </a:ln>
        </p:spPr>
        <p:txBody>
          <a:bodyPr lIns="0" rIns="0" tIns="0" bIns="0" anchor="t">
            <a:normAutofit/>
          </a:bodyPr>
          <a:p>
            <a:pPr indent="0">
              <a:spcBef>
                <a:spcPts val="1417"/>
              </a:spcBef>
              <a:buNone/>
            </a:pPr>
            <a:endParaRPr b="0" lang="sv-SE" sz="2400" spc="-1" strike="noStrike">
              <a:solidFill>
                <a:schemeClr val="dk1"/>
              </a:solidFill>
              <a:latin typeface="Arial"/>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4D39AB58-CD5B-421D-8FA6-39718A5AFD63}" type="slidenum">
              <a:t>&lt;#&gt;</a:t>
            </a:fld>
          </a:p>
        </p:txBody>
      </p:sp>
      <p:sp>
        <p:nvSpPr>
          <p:cNvPr id="8" name="PlaceHolder 7"/>
          <p:cNvSpPr>
            <a:spLocks noGrp="1"/>
          </p:cNvSpPr>
          <p:nvPr>
            <p:ph type="dt" idx="1"/>
          </p:nvPr>
        </p:nvSpPr>
        <p:spPr/>
        <p:txBody>
          <a:bodyPr/>
          <a:p>
            <a:r>
              <a:rPr lang="sv-SE"/>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indent="0">
              <a:buNone/>
            </a:pPr>
            <a:endParaRPr b="0" lang="sv-SE" sz="1800" spc="-1" strike="noStrike">
              <a:solidFill>
                <a:schemeClr val="dk1"/>
              </a:solidFill>
              <a:latin typeface="Arial"/>
            </a:endParaRPr>
          </a:p>
        </p:txBody>
      </p:sp>
      <p:sp>
        <p:nvSpPr>
          <p:cNvPr id="24"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pPr indent="0">
              <a:spcBef>
                <a:spcPts val="1417"/>
              </a:spcBef>
              <a:buNone/>
            </a:pPr>
            <a:endParaRPr b="0" lang="sv-SE" sz="2400" spc="-1" strike="noStrike">
              <a:solidFill>
                <a:schemeClr val="dk1"/>
              </a:solidFill>
              <a:latin typeface="Arial"/>
            </a:endParaRPr>
          </a:p>
        </p:txBody>
      </p:sp>
      <p:sp>
        <p:nvSpPr>
          <p:cNvPr id="25"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pPr indent="0">
              <a:spcBef>
                <a:spcPts val="1417"/>
              </a:spcBef>
              <a:buNone/>
            </a:pPr>
            <a:endParaRPr b="0" lang="sv-SE" sz="2400" spc="-1" strike="noStrike">
              <a:solidFill>
                <a:schemeClr val="dk1"/>
              </a:solidFill>
              <a:latin typeface="Arial"/>
            </a:endParaRPr>
          </a:p>
        </p:txBody>
      </p:sp>
      <p:sp>
        <p:nvSpPr>
          <p:cNvPr id="26" name="PlaceHolder 4"/>
          <p:cNvSpPr>
            <a:spLocks noGrp="1"/>
          </p:cNvSpPr>
          <p:nvPr>
            <p:ph/>
          </p:nvPr>
        </p:nvSpPr>
        <p:spPr>
          <a:xfrm>
            <a:off x="609480" y="3682080"/>
            <a:ext cx="10972440" cy="1896840"/>
          </a:xfrm>
          <a:prstGeom prst="rect">
            <a:avLst/>
          </a:prstGeom>
          <a:noFill/>
          <a:ln w="0">
            <a:noFill/>
          </a:ln>
        </p:spPr>
        <p:txBody>
          <a:bodyPr lIns="0" rIns="0" tIns="0" bIns="0" anchor="t">
            <a:normAutofit/>
          </a:bodyPr>
          <a:p>
            <a:pPr indent="0">
              <a:spcBef>
                <a:spcPts val="1417"/>
              </a:spcBef>
              <a:buNone/>
            </a:pPr>
            <a:endParaRPr b="0" lang="sv-SE" sz="2400" spc="-1" strike="noStrike">
              <a:solidFill>
                <a:schemeClr val="dk1"/>
              </a:solidFill>
              <a:latin typeface="Arial"/>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A06CA7F5-D7E5-497C-9A80-C86F6D939FE0}" type="slidenum">
              <a:t>&lt;#&gt;</a:t>
            </a:fld>
          </a:p>
        </p:txBody>
      </p:sp>
      <p:sp>
        <p:nvSpPr>
          <p:cNvPr id="8" name="PlaceHolder 7"/>
          <p:cNvSpPr>
            <a:spLocks noGrp="1"/>
          </p:cNvSpPr>
          <p:nvPr>
            <p:ph type="dt" idx="1"/>
          </p:nvPr>
        </p:nvSpPr>
        <p:spPr/>
        <p:txBody>
          <a:bodyPr/>
          <a:p>
            <a:r>
              <a:rPr lang="sv-SE"/>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 Id="rId9" Type="http://schemas.openxmlformats.org/officeDocument/2006/relationships/slideLayout" Target="../slideLayouts/slideLayout7.xml"/><Relationship Id="rId10" Type="http://schemas.openxmlformats.org/officeDocument/2006/relationships/slideLayout" Target="../slideLayouts/slideLayout8.xml"/><Relationship Id="rId11" Type="http://schemas.openxmlformats.org/officeDocument/2006/relationships/slideLayout" Target="../slideLayouts/slideLayout9.xml"/><Relationship Id="rId12" Type="http://schemas.openxmlformats.org/officeDocument/2006/relationships/slideLayout" Target="../slideLayouts/slideLayout10.xml"/><Relationship Id="rId13" Type="http://schemas.openxmlformats.org/officeDocument/2006/relationships/slideLayout" Target="../slideLayouts/slideLayout11.xml"/><Relationship Id="rId14"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pic>
        <p:nvPicPr>
          <p:cNvPr id="0" name="Bild 11" descr="&quot;&quot;"/>
          <p:cNvPicPr/>
          <p:nvPr/>
        </p:nvPicPr>
        <p:blipFill>
          <a:blip r:embed="rId2"/>
          <a:stretch/>
        </p:blipFill>
        <p:spPr>
          <a:xfrm>
            <a:off x="10742760" y="6093000"/>
            <a:ext cx="907560" cy="366480"/>
          </a:xfrm>
          <a:prstGeom prst="rect">
            <a:avLst/>
          </a:prstGeom>
          <a:ln w="0">
            <a:noFill/>
          </a:ln>
        </p:spPr>
      </p:pic>
      <p:sp>
        <p:nvSpPr>
          <p:cNvPr id="1" name="PlaceHolder 1"/>
          <p:cNvSpPr>
            <a:spLocks noGrp="1"/>
          </p:cNvSpPr>
          <p:nvPr>
            <p:ph type="dt" idx="1"/>
          </p:nvPr>
        </p:nvSpPr>
        <p:spPr>
          <a:xfrm>
            <a:off x="838080" y="6092280"/>
            <a:ext cx="953280" cy="364680"/>
          </a:xfrm>
          <a:prstGeom prst="rect">
            <a:avLst/>
          </a:prstGeom>
          <a:noFill/>
          <a:ln w="0">
            <a:noFill/>
          </a:ln>
        </p:spPr>
        <p:txBody>
          <a:bodyPr lIns="90000" rIns="90000" tIns="45000" bIns="45000" anchor="ctr">
            <a:noAutofit/>
          </a:bodyPr>
          <a:lstStyle>
            <a:lvl1pPr indent="0" defTabSz="914400">
              <a:lnSpc>
                <a:spcPct val="100000"/>
              </a:lnSpc>
              <a:buNone/>
              <a:tabLst>
                <a:tab algn="l" pos="0"/>
              </a:tabLst>
              <a:defRPr b="0" lang="sv-SE" sz="1200" spc="-1" strike="noStrike">
                <a:solidFill>
                  <a:schemeClr val="dk1"/>
                </a:solidFill>
                <a:latin typeface="Arial"/>
                <a:ea typeface="Arial"/>
              </a:defRPr>
            </a:lvl1pPr>
          </a:lstStyle>
          <a:p>
            <a:pPr indent="0" defTabSz="914400">
              <a:lnSpc>
                <a:spcPct val="100000"/>
              </a:lnSpc>
              <a:buNone/>
              <a:tabLst>
                <a:tab algn="l" pos="0"/>
              </a:tabLst>
            </a:pPr>
            <a:r>
              <a:rPr b="0" lang="sv-SE" sz="1200" spc="-1" strike="noStrike">
                <a:solidFill>
                  <a:schemeClr val="dk1"/>
                </a:solidFill>
                <a:latin typeface="Arial"/>
                <a:ea typeface="Arial"/>
              </a:rPr>
              <a:t>&lt;datum/tid&gt;</a:t>
            </a:r>
            <a:endParaRPr b="0" lang="sv-SE" sz="1200" spc="-1" strike="noStrike">
              <a:solidFill>
                <a:srgbClr val="000000"/>
              </a:solidFill>
              <a:latin typeface="Times New Roman"/>
            </a:endParaRPr>
          </a:p>
        </p:txBody>
      </p:sp>
      <p:sp>
        <p:nvSpPr>
          <p:cNvPr id="2" name="PlaceHolder 2"/>
          <p:cNvSpPr>
            <a:spLocks noGrp="1"/>
          </p:cNvSpPr>
          <p:nvPr>
            <p:ph type="ftr" idx="2"/>
          </p:nvPr>
        </p:nvSpPr>
        <p:spPr>
          <a:xfrm>
            <a:off x="1930320" y="6092280"/>
            <a:ext cx="6222600" cy="364680"/>
          </a:xfrm>
          <a:prstGeom prst="rect">
            <a:avLst/>
          </a:prstGeom>
          <a:noFill/>
          <a:ln w="0">
            <a:noFill/>
          </a:ln>
        </p:spPr>
        <p:txBody>
          <a:bodyPr lIns="90000" rIns="90000" tIns="45000" bIns="45000" anchor="ctr">
            <a:noAutofit/>
          </a:bodyPr>
          <a:lstStyle>
            <a:lvl1pPr indent="0" algn="ctr">
              <a:buNone/>
              <a:defRPr b="0" lang="sv-SE" sz="1400" spc="-1" strike="noStrike">
                <a:solidFill>
                  <a:srgbClr val="000000"/>
                </a:solidFill>
                <a:latin typeface="Times New Roman"/>
              </a:defRPr>
            </a:lvl1pPr>
          </a:lstStyle>
          <a:p>
            <a:pPr indent="0" algn="ctr">
              <a:buNone/>
            </a:pPr>
            <a:r>
              <a:rPr b="0" lang="sv-SE" sz="1400" spc="-1" strike="noStrike">
                <a:solidFill>
                  <a:srgbClr val="000000"/>
                </a:solidFill>
                <a:latin typeface="Times New Roman"/>
              </a:rPr>
              <a:t>&lt;sidfot&gt;</a:t>
            </a:r>
            <a:endParaRPr b="0" lang="sv-SE" sz="1400" spc="-1" strike="noStrike">
              <a:solidFill>
                <a:srgbClr val="000000"/>
              </a:solidFill>
              <a:latin typeface="Times New Roman"/>
            </a:endParaRPr>
          </a:p>
        </p:txBody>
      </p:sp>
      <p:sp>
        <p:nvSpPr>
          <p:cNvPr id="3" name="PlaceHolder 3"/>
          <p:cNvSpPr>
            <a:spLocks noGrp="1"/>
          </p:cNvSpPr>
          <p:nvPr>
            <p:ph type="sldNum" idx="3"/>
          </p:nvPr>
        </p:nvSpPr>
        <p:spPr>
          <a:xfrm>
            <a:off x="8610480" y="6092280"/>
            <a:ext cx="1650600" cy="364680"/>
          </a:xfrm>
          <a:prstGeom prst="rect">
            <a:avLst/>
          </a:prstGeom>
          <a:noFill/>
          <a:ln w="0">
            <a:noFill/>
          </a:ln>
        </p:spPr>
        <p:txBody>
          <a:bodyPr lIns="90000" rIns="90000" tIns="45000" bIns="45000" anchor="ctr">
            <a:noAutofit/>
          </a:bodyPr>
          <a:lstStyle>
            <a:lvl1pPr indent="0" algn="r" defTabSz="914400">
              <a:lnSpc>
                <a:spcPct val="100000"/>
              </a:lnSpc>
              <a:buNone/>
              <a:tabLst>
                <a:tab algn="l" pos="0"/>
              </a:tabLst>
              <a:defRPr b="0" lang="sv-SE" sz="1200" spc="-1" strike="noStrike">
                <a:solidFill>
                  <a:schemeClr val="dk1"/>
                </a:solidFill>
                <a:latin typeface="Arial"/>
                <a:ea typeface="Arial"/>
              </a:defRPr>
            </a:lvl1pPr>
          </a:lstStyle>
          <a:p>
            <a:pPr indent="0" algn="r" defTabSz="914400">
              <a:lnSpc>
                <a:spcPct val="100000"/>
              </a:lnSpc>
              <a:buNone/>
              <a:tabLst>
                <a:tab algn="l" pos="0"/>
              </a:tabLst>
            </a:pPr>
            <a:fld id="{9A744983-1F0F-49E7-AD6C-959DD41A97C7}" type="slidenum">
              <a:rPr b="0" lang="sv-SE" sz="1200" spc="-1" strike="noStrike">
                <a:solidFill>
                  <a:schemeClr val="dk1"/>
                </a:solidFill>
                <a:latin typeface="Arial"/>
                <a:ea typeface="Arial"/>
              </a:rPr>
              <a:t>&lt;nummer&gt;</a:t>
            </a:fld>
            <a:endParaRPr b="0" lang="sv-SE" sz="1200" spc="-1" strike="noStrike">
              <a:solidFill>
                <a:srgbClr val="000000"/>
              </a:solidFill>
              <a:latin typeface="Times New Roman"/>
            </a:endParaRPr>
          </a:p>
        </p:txBody>
      </p:sp>
      <p:sp>
        <p:nvSpPr>
          <p:cNvPr id="4" name="PlaceHolder 4"/>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indent="0">
              <a:buNone/>
            </a:pPr>
            <a:r>
              <a:rPr b="0" lang="sv-SE" sz="1800" spc="-1" strike="noStrike">
                <a:solidFill>
                  <a:schemeClr val="dk1"/>
                </a:solidFill>
                <a:latin typeface="Arial"/>
              </a:rPr>
              <a:t>Klicka för att redigera rubriktextens format</a:t>
            </a:r>
            <a:endParaRPr b="0" lang="sv-SE" sz="1800" spc="-1" strike="noStrike">
              <a:solidFill>
                <a:schemeClr val="dk1"/>
              </a:solidFill>
              <a:latin typeface="Arial"/>
            </a:endParaRPr>
          </a:p>
        </p:txBody>
      </p:sp>
      <p:sp>
        <p:nvSpPr>
          <p:cNvPr id="5" name="PlaceHolder 5"/>
          <p:cNvSpPr>
            <a:spLocks noGrp="1"/>
          </p:cNvSpPr>
          <p:nvPr>
            <p:ph type="body"/>
          </p:nvPr>
        </p:nvSpPr>
        <p:spPr>
          <a:xfrm>
            <a:off x="609480" y="1604520"/>
            <a:ext cx="109724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sv-SE" sz="2400" spc="-1" strike="noStrike">
                <a:solidFill>
                  <a:schemeClr val="dk1"/>
                </a:solidFill>
                <a:latin typeface="Arial"/>
              </a:rPr>
              <a:t>Klicka för att redigera dispositionstextens format</a:t>
            </a:r>
            <a:endParaRPr b="0" lang="sv-SE" sz="2400" spc="-1" strike="noStrike">
              <a:solidFill>
                <a:schemeClr val="dk1"/>
              </a:solidFill>
              <a:latin typeface="Arial"/>
            </a:endParaRPr>
          </a:p>
          <a:p>
            <a:pPr lvl="1" marL="864000" indent="-324000">
              <a:lnSpc>
                <a:spcPct val="90000"/>
              </a:lnSpc>
              <a:spcBef>
                <a:spcPts val="1134"/>
              </a:spcBef>
              <a:buClr>
                <a:srgbClr val="000000"/>
              </a:buClr>
              <a:buSzPct val="75000"/>
              <a:buFont typeface="Symbol" charset="2"/>
              <a:buChar char=""/>
            </a:pPr>
            <a:r>
              <a:rPr b="0" lang="sv-SE" sz="2000" spc="-1" strike="noStrike">
                <a:solidFill>
                  <a:schemeClr val="dk1"/>
                </a:solidFill>
                <a:latin typeface="Arial"/>
              </a:rPr>
              <a:t>Andra dispositionsnivån</a:t>
            </a:r>
            <a:endParaRPr b="0" lang="sv-SE" sz="2000" spc="-1" strike="noStrike">
              <a:solidFill>
                <a:schemeClr val="dk1"/>
              </a:solidFill>
              <a:latin typeface="Arial"/>
            </a:endParaRPr>
          </a:p>
          <a:p>
            <a:pPr lvl="2" marL="1296000" indent="-288000">
              <a:lnSpc>
                <a:spcPct val="90000"/>
              </a:lnSpc>
              <a:spcBef>
                <a:spcPts val="850"/>
              </a:spcBef>
              <a:buClr>
                <a:srgbClr val="000000"/>
              </a:buClr>
              <a:buSzPct val="45000"/>
              <a:buFont typeface="Wingdings" charset="2"/>
              <a:buChar char=""/>
            </a:pPr>
            <a:r>
              <a:rPr b="0" lang="sv-SE" sz="1800" spc="-1" strike="noStrike">
                <a:solidFill>
                  <a:schemeClr val="dk1"/>
                </a:solidFill>
                <a:latin typeface="Arial"/>
              </a:rPr>
              <a:t>Tredje dispositionsnivån</a:t>
            </a:r>
            <a:endParaRPr b="0" lang="sv-SE" sz="1800" spc="-1" strike="noStrike">
              <a:solidFill>
                <a:schemeClr val="dk1"/>
              </a:solidFill>
              <a:latin typeface="Arial"/>
            </a:endParaRPr>
          </a:p>
          <a:p>
            <a:pPr lvl="3" marL="1728000" indent="-216000">
              <a:lnSpc>
                <a:spcPct val="90000"/>
              </a:lnSpc>
              <a:spcBef>
                <a:spcPts val="567"/>
              </a:spcBef>
              <a:buClr>
                <a:srgbClr val="000000"/>
              </a:buClr>
              <a:buSzPct val="75000"/>
              <a:buFont typeface="Symbol" charset="2"/>
              <a:buChar char=""/>
            </a:pPr>
            <a:r>
              <a:rPr b="0" lang="sv-SE" sz="1600" spc="-1" strike="noStrike">
                <a:solidFill>
                  <a:schemeClr val="dk1"/>
                </a:solidFill>
                <a:latin typeface="Arial"/>
              </a:rPr>
              <a:t>Fjärde dispositionsnivån</a:t>
            </a:r>
            <a:endParaRPr b="0" lang="sv-SE" sz="1600" spc="-1" strike="noStrike">
              <a:solidFill>
                <a:schemeClr val="dk1"/>
              </a:solidFill>
              <a:latin typeface="Arial"/>
            </a:endParaRPr>
          </a:p>
          <a:p>
            <a:pPr lvl="4" marL="2160000" indent="-216000">
              <a:lnSpc>
                <a:spcPct val="90000"/>
              </a:lnSpc>
              <a:spcBef>
                <a:spcPts val="283"/>
              </a:spcBef>
              <a:buClr>
                <a:srgbClr val="000000"/>
              </a:buClr>
              <a:buSzPct val="45000"/>
              <a:buFont typeface="Wingdings" charset="2"/>
              <a:buChar char=""/>
            </a:pPr>
            <a:r>
              <a:rPr b="0" lang="sv-SE" sz="2000" spc="-1" strike="noStrike">
                <a:solidFill>
                  <a:schemeClr val="dk1"/>
                </a:solidFill>
                <a:latin typeface="Arial"/>
              </a:rPr>
              <a:t>Femte dispositionsnivån</a:t>
            </a:r>
            <a:endParaRPr b="0" lang="sv-SE" sz="2000" spc="-1" strike="noStrike">
              <a:solidFill>
                <a:schemeClr val="dk1"/>
              </a:solidFill>
              <a:latin typeface="Arial"/>
            </a:endParaRPr>
          </a:p>
          <a:p>
            <a:pPr lvl="5" marL="2592000" indent="-216000">
              <a:lnSpc>
                <a:spcPct val="90000"/>
              </a:lnSpc>
              <a:spcBef>
                <a:spcPts val="283"/>
              </a:spcBef>
              <a:buClr>
                <a:srgbClr val="000000"/>
              </a:buClr>
              <a:buSzPct val="45000"/>
              <a:buFont typeface="Wingdings" charset="2"/>
              <a:buChar char=""/>
            </a:pPr>
            <a:r>
              <a:rPr b="0" lang="sv-SE" sz="2000" spc="-1" strike="noStrike">
                <a:solidFill>
                  <a:schemeClr val="dk1"/>
                </a:solidFill>
                <a:latin typeface="Arial"/>
              </a:rPr>
              <a:t>Sjätte dispositionsnivån</a:t>
            </a:r>
            <a:endParaRPr b="0" lang="sv-SE" sz="2000" spc="-1" strike="noStrike">
              <a:solidFill>
                <a:schemeClr val="dk1"/>
              </a:solidFill>
              <a:latin typeface="Arial"/>
            </a:endParaRPr>
          </a:p>
          <a:p>
            <a:pPr lvl="6" marL="3024000" indent="-216000">
              <a:lnSpc>
                <a:spcPct val="90000"/>
              </a:lnSpc>
              <a:spcBef>
                <a:spcPts val="283"/>
              </a:spcBef>
              <a:buClr>
                <a:srgbClr val="000000"/>
              </a:buClr>
              <a:buSzPct val="45000"/>
              <a:buFont typeface="Wingdings" charset="2"/>
              <a:buChar char=""/>
            </a:pPr>
            <a:r>
              <a:rPr b="0" lang="sv-SE" sz="2000" spc="-1" strike="noStrike">
                <a:solidFill>
                  <a:schemeClr val="dk1"/>
                </a:solidFill>
                <a:latin typeface="Arial"/>
              </a:rPr>
              <a:t>Sjunde dispositionsnivån</a:t>
            </a:r>
            <a:endParaRPr b="0" lang="sv-SE" sz="2000" spc="-1" strike="noStrike">
              <a:solidFill>
                <a:schemeClr val="dk1"/>
              </a:solidFill>
              <a:latin typeface="Arial"/>
            </a:endParaRPr>
          </a:p>
        </p:txBody>
      </p:sp>
    </p:spTree>
  </p:cSld>
  <p:clrMap bg1="lt1" bg2="lt2" tx1="dk1"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6.png"/><Relationship Id="rId2"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image" Target="../media/image7.png"/><Relationship Id="rId2"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2" name="PlaceHolder 1"/>
          <p:cNvSpPr>
            <a:spLocks noGrp="1"/>
          </p:cNvSpPr>
          <p:nvPr>
            <p:ph type="title"/>
          </p:nvPr>
        </p:nvSpPr>
        <p:spPr>
          <a:xfrm>
            <a:off x="868320" y="2079720"/>
            <a:ext cx="4876560" cy="1348920"/>
          </a:xfrm>
          <a:prstGeom prst="rect">
            <a:avLst/>
          </a:prstGeom>
          <a:noFill/>
          <a:ln w="0">
            <a:noFill/>
          </a:ln>
        </p:spPr>
        <p:txBody>
          <a:bodyPr lIns="91440" rIns="91440" tIns="45720" bIns="45720" anchor="t">
            <a:noAutofit/>
          </a:bodyPr>
          <a:p>
            <a:pPr indent="0" defTabSz="914400">
              <a:lnSpc>
                <a:spcPct val="90000"/>
              </a:lnSpc>
              <a:buNone/>
              <a:tabLst>
                <a:tab algn="l" pos="0"/>
              </a:tabLst>
            </a:pPr>
            <a:r>
              <a:rPr b="0" lang="sv-SE" sz="4000" spc="-1" strike="noStrike">
                <a:solidFill>
                  <a:schemeClr val="dk1"/>
                </a:solidFill>
                <a:latin typeface="Arial"/>
                <a:ea typeface="Arial"/>
              </a:rPr>
              <a:t>utvärdering av sommaren 2025</a:t>
            </a:r>
            <a:endParaRPr b="0" lang="sv-SE" sz="4000" spc="-1" strike="noStrike">
              <a:solidFill>
                <a:schemeClr val="dk1"/>
              </a:solidFill>
              <a:latin typeface="Arial"/>
            </a:endParaRPr>
          </a:p>
        </p:txBody>
      </p:sp>
      <p:sp>
        <p:nvSpPr>
          <p:cNvPr id="43" name="PlaceHolder 2"/>
          <p:cNvSpPr>
            <a:spLocks noGrp="1"/>
          </p:cNvSpPr>
          <p:nvPr>
            <p:ph type="dt" idx="4"/>
          </p:nvPr>
        </p:nvSpPr>
        <p:spPr>
          <a:xfrm>
            <a:off x="868320" y="1511280"/>
            <a:ext cx="1190160" cy="364680"/>
          </a:xfrm>
          <a:prstGeom prst="rect">
            <a:avLst/>
          </a:prstGeom>
          <a:noFill/>
          <a:ln w="0">
            <a:noFill/>
          </a:ln>
        </p:spPr>
        <p:txBody>
          <a:bodyPr lIns="90000" rIns="90000" tIns="45000" bIns="45000" anchor="ctr">
            <a:noAutofit/>
          </a:bodyPr>
          <a:lstStyle>
            <a:lvl1pPr indent="0" defTabSz="914400">
              <a:lnSpc>
                <a:spcPct val="100000"/>
              </a:lnSpc>
              <a:buNone/>
              <a:tabLst>
                <a:tab algn="l" pos="0"/>
              </a:tabLst>
              <a:defRPr b="1" lang="sv-SE" sz="1400" spc="-1" strike="noStrike">
                <a:solidFill>
                  <a:schemeClr val="dk1"/>
                </a:solidFill>
                <a:latin typeface="Arial"/>
                <a:ea typeface="Arial"/>
              </a:defRPr>
            </a:lvl1pPr>
          </a:lstStyle>
          <a:p>
            <a:pPr indent="0" defTabSz="914400">
              <a:lnSpc>
                <a:spcPct val="100000"/>
              </a:lnSpc>
              <a:buNone/>
              <a:tabLst>
                <a:tab algn="l" pos="0"/>
              </a:tabLst>
            </a:pPr>
            <a:fld id="{EF189D8C-0667-4341-8CD4-D28D94B75B0F}" type="datetime1">
              <a:rPr b="1" lang="sv-SE" sz="1400" spc="-1" strike="noStrike">
                <a:solidFill>
                  <a:schemeClr val="dk1"/>
                </a:solidFill>
                <a:latin typeface="Arial"/>
                <a:ea typeface="Arial"/>
              </a:rPr>
              <a:t>2025-11-10</a:t>
            </a:fld>
            <a:endParaRPr b="0" lang="sv-SE" sz="1400" spc="-1" strike="noStrike">
              <a:solidFill>
                <a:srgbClr val="000000"/>
              </a:solidFill>
              <a:latin typeface="Times New Roman"/>
            </a:endParaRPr>
          </a:p>
        </p:txBody>
      </p:sp>
      <p:pic>
        <p:nvPicPr>
          <p:cNvPr id="44" name="Bild 5" descr="Laholms kommuns logotyp"/>
          <p:cNvPicPr/>
          <p:nvPr/>
        </p:nvPicPr>
        <p:blipFill>
          <a:blip r:embed="rId1"/>
          <a:stretch/>
        </p:blipFill>
        <p:spPr>
          <a:xfrm>
            <a:off x="974880" y="5702400"/>
            <a:ext cx="1133280" cy="458280"/>
          </a:xfrm>
          <a:prstGeom prst="rect">
            <a:avLst/>
          </a:prstGeom>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 name="New shape"/>
          <p:cNvSpPr/>
          <p:nvPr/>
        </p:nvSpPr>
        <p:spPr>
          <a:xfrm>
            <a:off x="711360" y="729720"/>
            <a:ext cx="10790640" cy="1398600"/>
          </a:xfrm>
          <a:prstGeom prst="rect">
            <a:avLst/>
          </a:prstGeom>
          <a:noFill/>
          <a:ln>
            <a:noFill/>
          </a:ln>
        </p:spPr>
        <p:style>
          <a:lnRef idx="2">
            <a:schemeClr val="accent1">
              <a:shade val="50000"/>
            </a:schemeClr>
          </a:lnRef>
          <a:fillRef idx="1">
            <a:schemeClr val="accent1"/>
          </a:fillRef>
          <a:effectRef idx="0">
            <a:schemeClr val="accent1"/>
          </a:effectRef>
          <a:fontRef idx="minor"/>
        </p:style>
        <p:txBody>
          <a:bodyPr lIns="0" rIns="0" tIns="45000" bIns="45000" anchor="ctr">
            <a:spAutoFit/>
          </a:bodyPr>
          <a:p>
            <a:pPr defTabSz="914400">
              <a:lnSpc>
                <a:spcPct val="100000"/>
              </a:lnSpc>
              <a:spcBef>
                <a:spcPts val="655"/>
              </a:spcBef>
              <a:spcAft>
                <a:spcPts val="655"/>
              </a:spcAft>
              <a:tabLst>
                <a:tab algn="l" pos="0"/>
              </a:tabLst>
            </a:pPr>
            <a:r>
              <a:rPr b="1" lang="sv-SE" sz="1500" spc="-1" strike="noStrike">
                <a:solidFill>
                  <a:srgbClr val="000000"/>
                </a:solidFill>
                <a:latin typeface="calibri"/>
                <a:ea typeface="Arial"/>
              </a:rPr>
              <a:t>Fråga: </a:t>
            </a:r>
            <a:r>
              <a:rPr b="0" lang="sv-SE" sz="1500" spc="-1" strike="noStrike">
                <a:solidFill>
                  <a:srgbClr val="000000"/>
                </a:solidFill>
                <a:latin typeface="calibri"/>
                <a:ea typeface="Arial"/>
              </a:rPr>
              <a:t>Upplever DU att sommarvikarierna har varit bättre introducerade i år?</a:t>
            </a:r>
            <a:endParaRPr b="0" lang="sv-SE" sz="1500" spc="-1" strike="noStrike">
              <a:solidFill>
                <a:srgbClr val="000000"/>
              </a:solidFill>
              <a:latin typeface="Arial"/>
            </a:endParaRPr>
          </a:p>
          <a:p>
            <a:pPr defTabSz="914400">
              <a:lnSpc>
                <a:spcPct val="100000"/>
              </a:lnSpc>
              <a:spcBef>
                <a:spcPts val="655"/>
              </a:spcBef>
              <a:spcAft>
                <a:spcPts val="655"/>
              </a:spcAft>
              <a:tabLst>
                <a:tab algn="l" pos="0"/>
              </a:tabLst>
            </a:pPr>
            <a:r>
              <a:rPr b="1" lang="sv-SE" sz="1500" spc="-1" strike="noStrike">
                <a:solidFill>
                  <a:srgbClr val="000000"/>
                </a:solidFill>
                <a:latin typeface="calibri"/>
                <a:ea typeface="Arial"/>
              </a:rPr>
              <a:t>Sammanfattning av resultat</a:t>
            </a:r>
            <a:br>
              <a:rPr sz="1500"/>
            </a:br>
            <a:r>
              <a:rPr b="0" lang="sv-SE" sz="1500" spc="-1" strike="noStrike">
                <a:solidFill>
                  <a:srgbClr val="000000"/>
                </a:solidFill>
                <a:latin typeface="calibri"/>
                <a:ea typeface="Arial"/>
              </a:rPr>
              <a:t>En majoritet av respondenterna upplever ingen tydlig förbättring i introduktionen av sommarvikarier jämfört med föregående år, där 31,2 % svarar "Nej" (mest företrädande), tätt följt av 30,4 % som svarar "Ja" och 26,8 % som anser att det är "Samma som förra året", medan det minst förekommande svaret är "Vet ej" med 14,5 %.</a:t>
            </a:r>
            <a:endParaRPr b="0" lang="sv-SE" sz="1500" spc="-1" strike="noStrike">
              <a:solidFill>
                <a:srgbClr val="000000"/>
              </a:solidFill>
              <a:latin typeface="Arial"/>
            </a:endParaRPr>
          </a:p>
        </p:txBody>
      </p:sp>
      <p:sp>
        <p:nvSpPr>
          <p:cNvPr id="74" name="PlaceHolder 1"/>
          <p:cNvSpPr>
            <a:spLocks noGrp="1"/>
          </p:cNvSpPr>
          <p:nvPr>
            <p:ph type="sldNum" idx="13"/>
          </p:nvPr>
        </p:nvSpPr>
        <p:spPr>
          <a:xfrm>
            <a:off x="8610480" y="6092280"/>
            <a:ext cx="1650600" cy="364680"/>
          </a:xfrm>
          <a:prstGeom prst="rect">
            <a:avLst/>
          </a:prstGeom>
          <a:noFill/>
          <a:ln w="0">
            <a:noFill/>
          </a:ln>
        </p:spPr>
        <p:txBody>
          <a:bodyPr lIns="90000" rIns="90000" tIns="45000" bIns="45000" anchor="ctr">
            <a:noAutofit/>
          </a:bodyPr>
          <a:lstStyle>
            <a:lvl1pPr indent="0" algn="r" defTabSz="914400">
              <a:lnSpc>
                <a:spcPct val="100000"/>
              </a:lnSpc>
              <a:buNone/>
              <a:tabLst>
                <a:tab algn="l" pos="0"/>
              </a:tabLst>
              <a:defRPr b="0" lang="sv-SE" sz="1200" spc="-1" strike="noStrike">
                <a:solidFill>
                  <a:schemeClr val="dk1"/>
                </a:solidFill>
                <a:latin typeface="Arial"/>
                <a:ea typeface="Arial"/>
              </a:defRPr>
            </a:lvl1pPr>
          </a:lstStyle>
          <a:p>
            <a:pPr indent="0" algn="r" defTabSz="914400">
              <a:lnSpc>
                <a:spcPct val="100000"/>
              </a:lnSpc>
              <a:buNone/>
              <a:tabLst>
                <a:tab algn="l" pos="0"/>
              </a:tabLst>
            </a:pPr>
            <a:fld id="{0468A364-03FE-4318-883E-908D231E8EBB}" type="slidenum">
              <a:rPr b="0" lang="sv-SE" sz="1200" spc="-1" strike="noStrike">
                <a:solidFill>
                  <a:schemeClr val="dk1"/>
                </a:solidFill>
                <a:latin typeface="Arial"/>
                <a:ea typeface="Arial"/>
              </a:rPr>
              <a:t>&lt;nummer&gt;</a:t>
            </a:fld>
            <a:endParaRPr b="0" lang="sv-SE" sz="1200" spc="-1" strike="noStrike">
              <a:solidFill>
                <a:srgbClr val="000000"/>
              </a:solidFill>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 name="New shape"/>
          <p:cNvSpPr/>
          <p:nvPr/>
        </p:nvSpPr>
        <p:spPr>
          <a:xfrm>
            <a:off x="711360" y="729720"/>
            <a:ext cx="10790640" cy="1627200"/>
          </a:xfrm>
          <a:prstGeom prst="rect">
            <a:avLst/>
          </a:prstGeom>
          <a:noFill/>
          <a:ln>
            <a:noFill/>
          </a:ln>
        </p:spPr>
        <p:style>
          <a:lnRef idx="2">
            <a:schemeClr val="accent1">
              <a:shade val="50000"/>
            </a:schemeClr>
          </a:lnRef>
          <a:fillRef idx="1">
            <a:schemeClr val="accent1"/>
          </a:fillRef>
          <a:effectRef idx="0">
            <a:schemeClr val="accent1"/>
          </a:effectRef>
          <a:fontRef idx="minor"/>
        </p:style>
        <p:txBody>
          <a:bodyPr lIns="0" rIns="0" tIns="45000" bIns="45000" anchor="ctr">
            <a:spAutoFit/>
          </a:bodyPr>
          <a:p>
            <a:pPr defTabSz="914400">
              <a:lnSpc>
                <a:spcPct val="100000"/>
              </a:lnSpc>
              <a:spcBef>
                <a:spcPts val="655"/>
              </a:spcBef>
              <a:spcAft>
                <a:spcPts val="655"/>
              </a:spcAft>
              <a:tabLst>
                <a:tab algn="l" pos="0"/>
              </a:tabLst>
            </a:pPr>
            <a:r>
              <a:rPr b="1" lang="sv-SE" sz="1500" spc="-1" strike="noStrike">
                <a:solidFill>
                  <a:srgbClr val="000000"/>
                </a:solidFill>
                <a:latin typeface="calibri"/>
                <a:ea typeface="Arial"/>
              </a:rPr>
              <a:t>Fråga: </a:t>
            </a:r>
            <a:r>
              <a:rPr b="0" lang="sv-SE" sz="1500" spc="-1" strike="noStrike">
                <a:solidFill>
                  <a:srgbClr val="000000"/>
                </a:solidFill>
                <a:latin typeface="calibri"/>
                <a:ea typeface="Arial"/>
              </a:rPr>
              <a:t>Övriga kommentarer</a:t>
            </a:r>
            <a:endParaRPr b="0" lang="sv-SE" sz="1500" spc="-1" strike="noStrike">
              <a:solidFill>
                <a:srgbClr val="000000"/>
              </a:solidFill>
              <a:latin typeface="Arial"/>
            </a:endParaRPr>
          </a:p>
          <a:p>
            <a:pPr defTabSz="914400">
              <a:lnSpc>
                <a:spcPct val="100000"/>
              </a:lnSpc>
              <a:spcBef>
                <a:spcPts val="655"/>
              </a:spcBef>
              <a:spcAft>
                <a:spcPts val="655"/>
              </a:spcAft>
              <a:tabLst>
                <a:tab algn="l" pos="0"/>
              </a:tabLst>
            </a:pPr>
            <a:r>
              <a:rPr b="1" lang="sv-SE" sz="1500" spc="-1" strike="noStrike">
                <a:solidFill>
                  <a:srgbClr val="000000"/>
                </a:solidFill>
                <a:latin typeface="calibri"/>
                <a:ea typeface="Arial"/>
              </a:rPr>
              <a:t>Sammanfattning av resultat</a:t>
            </a:r>
            <a:br>
              <a:rPr sz="1500"/>
            </a:br>
            <a:r>
              <a:rPr b="0" lang="sv-SE" sz="1500" spc="-1" strike="noStrike">
                <a:solidFill>
                  <a:srgbClr val="000000"/>
                </a:solidFill>
                <a:latin typeface="calibri"/>
                <a:ea typeface="Arial"/>
              </a:rPr>
              <a:t>Sammanfattningsvis uttrycker respondenterna en blandad men övervägande kritisk inställning till sommarvikariernas introduktion och arbetsinsats, där flera lyfter behovet av längre och bättre introduktion, särskilt inom demensvård, samt problem med sent inskolade vikarier, bristande medicindelegeringar och låg arbetsmoral hos vissa, samtidigt som det även finns positiva omdömen om enskilda vikarier och gott samarbete.</a:t>
            </a:r>
            <a:endParaRPr b="0" lang="sv-SE" sz="1500" spc="-1" strike="noStrike">
              <a:solidFill>
                <a:srgbClr val="000000"/>
              </a:solidFill>
              <a:latin typeface="Arial"/>
            </a:endParaRPr>
          </a:p>
        </p:txBody>
      </p:sp>
      <p:sp>
        <p:nvSpPr>
          <p:cNvPr id="76" name="PlaceHolder 1"/>
          <p:cNvSpPr>
            <a:spLocks noGrp="1"/>
          </p:cNvSpPr>
          <p:nvPr>
            <p:ph type="sldNum" idx="14"/>
          </p:nvPr>
        </p:nvSpPr>
        <p:spPr>
          <a:xfrm>
            <a:off x="8610480" y="6092280"/>
            <a:ext cx="1650600" cy="364680"/>
          </a:xfrm>
          <a:prstGeom prst="rect">
            <a:avLst/>
          </a:prstGeom>
          <a:noFill/>
          <a:ln w="0">
            <a:noFill/>
          </a:ln>
        </p:spPr>
        <p:txBody>
          <a:bodyPr lIns="90000" rIns="90000" tIns="45000" bIns="45000" anchor="ctr">
            <a:noAutofit/>
          </a:bodyPr>
          <a:lstStyle>
            <a:lvl1pPr indent="0" algn="r" defTabSz="914400">
              <a:lnSpc>
                <a:spcPct val="100000"/>
              </a:lnSpc>
              <a:buNone/>
              <a:tabLst>
                <a:tab algn="l" pos="0"/>
              </a:tabLst>
              <a:defRPr b="0" lang="sv-SE" sz="1200" spc="-1" strike="noStrike">
                <a:solidFill>
                  <a:schemeClr val="dk1"/>
                </a:solidFill>
                <a:latin typeface="Arial"/>
                <a:ea typeface="Arial"/>
              </a:defRPr>
            </a:lvl1pPr>
          </a:lstStyle>
          <a:p>
            <a:pPr indent="0" algn="r" defTabSz="914400">
              <a:lnSpc>
                <a:spcPct val="100000"/>
              </a:lnSpc>
              <a:buNone/>
              <a:tabLst>
                <a:tab algn="l" pos="0"/>
              </a:tabLst>
            </a:pPr>
            <a:fld id="{B7CACFEF-E0A8-406F-8B6A-3341BA696C80}" type="slidenum">
              <a:rPr b="0" lang="sv-SE" sz="1200" spc="-1" strike="noStrike">
                <a:solidFill>
                  <a:schemeClr val="dk1"/>
                </a:solidFill>
                <a:latin typeface="Arial"/>
                <a:ea typeface="Arial"/>
              </a:rPr>
              <a:t>&lt;nummer&gt;</a:t>
            </a:fld>
            <a:endParaRPr b="0" lang="sv-SE" sz="1200" spc="-1" strike="noStrike">
              <a:solidFill>
                <a:srgbClr val="000000"/>
              </a:solidFill>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7" name="PlaceHolder 1"/>
          <p:cNvSpPr>
            <a:spLocks noGrp="1"/>
          </p:cNvSpPr>
          <p:nvPr>
            <p:ph type="title"/>
          </p:nvPr>
        </p:nvSpPr>
        <p:spPr>
          <a:xfrm>
            <a:off x="711360" y="253800"/>
            <a:ext cx="10790640" cy="1235160"/>
          </a:xfrm>
          <a:prstGeom prst="rect">
            <a:avLst/>
          </a:prstGeom>
          <a:noFill/>
          <a:ln w="12600">
            <a:noFill/>
          </a:ln>
        </p:spPr>
        <p:txBody>
          <a:bodyPr lIns="0" rIns="0" tIns="45000" bIns="45000" anchor="ctr">
            <a:noAutofit/>
          </a:bodyPr>
          <a:p>
            <a:pPr indent="0" defTabSz="914400">
              <a:lnSpc>
                <a:spcPct val="90000"/>
              </a:lnSpc>
              <a:buNone/>
              <a:tabLst>
                <a:tab algn="l" pos="0"/>
              </a:tabLst>
            </a:pPr>
            <a:r>
              <a:rPr b="1" lang="sv-SE" sz="1500" spc="-1" strike="noStrike">
                <a:solidFill>
                  <a:srgbClr val="000000"/>
                </a:solidFill>
                <a:latin typeface="calibri"/>
                <a:ea typeface="Arial"/>
              </a:rPr>
              <a:t>Upplever DU att ni har varit fler ordinarie i tjänst  samtidigt under juni-augusti i år jämfört med förra året?</a:t>
            </a:r>
            <a:endParaRPr b="0" lang="sv-SE" sz="1500" spc="-1" strike="noStrike">
              <a:solidFill>
                <a:schemeClr val="dk1"/>
              </a:solidFill>
              <a:latin typeface="Arial"/>
            </a:endParaRPr>
          </a:p>
        </p:txBody>
      </p:sp>
      <p:graphicFrame>
        <p:nvGraphicFramePr>
          <p:cNvPr id="78" name="New Table"/>
          <p:cNvGraphicFramePr/>
          <p:nvPr/>
        </p:nvGraphicFramePr>
        <p:xfrm>
          <a:off x="711360" y="1168560"/>
          <a:ext cx="7264080" cy="1648080"/>
        </p:xfrm>
        <a:graphic>
          <a:graphicData uri="http://schemas.openxmlformats.org/drawingml/2006/table">
            <a:tbl>
              <a:tblPr/>
              <a:tblGrid>
                <a:gridCol w="4534200"/>
                <a:gridCol w="1331640"/>
                <a:gridCol w="1397880"/>
              </a:tblGrid>
              <a:tr h="0">
                <a:tc>
                  <a:txBody>
                    <a:bodyPr lIns="45000" rIns="45000" anchor="t">
                      <a:noAutofit/>
                    </a:bodyPr>
                    <a:p>
                      <a:pPr defTabSz="914400">
                        <a:lnSpc>
                          <a:spcPct val="100000"/>
                        </a:lnSpc>
                        <a:tabLst>
                          <a:tab algn="l" pos="0"/>
                        </a:tabLst>
                      </a:pPr>
                      <a:r>
                        <a:rPr b="0" lang="sv-SE" sz="1200" spc="-1" strike="noStrike">
                          <a:solidFill>
                            <a:srgbClr val="000000"/>
                          </a:solidFill>
                          <a:latin typeface="calibri"/>
                          <a:ea typeface="Arial"/>
                        </a:rPr>
                        <a:t>Namn</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Antal</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r>
              <a:tr h="0">
                <a:tc>
                  <a:txBody>
                    <a:bodyPr lIns="45000" rIns="45000" anchor="t">
                      <a:noAutofit/>
                    </a:bodyPr>
                    <a:p>
                      <a:pPr defTabSz="914400">
                        <a:lnSpc>
                          <a:spcPct val="100000"/>
                        </a:lnSpc>
                        <a:tabLst>
                          <a:tab algn="l" pos="0"/>
                        </a:tabLst>
                      </a:pPr>
                      <a:r>
                        <a:rPr b="0" lang="sv-SE" sz="1200" spc="-1" strike="noStrike">
                          <a:solidFill>
                            <a:srgbClr val="000000"/>
                          </a:solidFill>
                          <a:latin typeface="calibri"/>
                          <a:ea typeface="Arial"/>
                        </a:rPr>
                        <a:t>Arbetade inte förra året</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eeeeee"/>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22</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eeeeee"/>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16,3</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eeeeee"/>
                    </a:solidFill>
                  </a:tcPr>
                </a:tc>
              </a:tr>
              <a:tr h="0">
                <a:tc>
                  <a:txBody>
                    <a:bodyPr lIns="45000" rIns="45000" anchor="t">
                      <a:noAutofit/>
                    </a:bodyPr>
                    <a:p>
                      <a:pPr defTabSz="914400">
                        <a:lnSpc>
                          <a:spcPct val="100000"/>
                        </a:lnSpc>
                        <a:tabLst>
                          <a:tab algn="l" pos="0"/>
                        </a:tabLst>
                      </a:pPr>
                      <a:r>
                        <a:rPr b="0" lang="sv-SE" sz="1200" spc="-1" strike="noStrike">
                          <a:solidFill>
                            <a:srgbClr val="000000"/>
                          </a:solidFill>
                          <a:latin typeface="calibri"/>
                          <a:ea typeface="Arial"/>
                        </a:rPr>
                        <a:t>Nej</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29</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21,5</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r>
              <a:tr h="0">
                <a:tc>
                  <a:txBody>
                    <a:bodyPr lIns="45000" rIns="45000" anchor="t">
                      <a:noAutofit/>
                    </a:bodyPr>
                    <a:p>
                      <a:pPr defTabSz="914400">
                        <a:lnSpc>
                          <a:spcPct val="100000"/>
                        </a:lnSpc>
                        <a:tabLst>
                          <a:tab algn="l" pos="0"/>
                        </a:tabLst>
                      </a:pPr>
                      <a:r>
                        <a:rPr b="0" lang="sv-SE" sz="1200" spc="-1" strike="noStrike">
                          <a:solidFill>
                            <a:srgbClr val="000000"/>
                          </a:solidFill>
                          <a:latin typeface="calibri"/>
                          <a:ea typeface="Arial"/>
                        </a:rPr>
                        <a:t>Samma som förra året</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eeeeee"/>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57</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eeeeee"/>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42,2</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eeeeee"/>
                    </a:solidFill>
                  </a:tcPr>
                </a:tc>
              </a:tr>
              <a:tr h="0">
                <a:tc>
                  <a:txBody>
                    <a:bodyPr lIns="45000" rIns="45000" anchor="t">
                      <a:noAutofit/>
                    </a:bodyPr>
                    <a:p>
                      <a:pPr defTabSz="914400">
                        <a:lnSpc>
                          <a:spcPct val="100000"/>
                        </a:lnSpc>
                        <a:tabLst>
                          <a:tab algn="l" pos="0"/>
                        </a:tabLst>
                      </a:pPr>
                      <a:r>
                        <a:rPr b="0" lang="sv-SE" sz="1200" spc="-1" strike="noStrike">
                          <a:solidFill>
                            <a:srgbClr val="000000"/>
                          </a:solidFill>
                          <a:latin typeface="calibri"/>
                          <a:ea typeface="Arial"/>
                        </a:rPr>
                        <a:t>Ja</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30</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22,2</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r>
              <a:tr h="0">
                <a:tc>
                  <a:txBody>
                    <a:bodyPr lIns="45000" rIns="45000" anchor="t">
                      <a:noAutofit/>
                    </a:bodyPr>
                    <a:p>
                      <a:pPr algn="r" defTabSz="914400">
                        <a:lnSpc>
                          <a:spcPct val="100000"/>
                        </a:lnSpc>
                        <a:tabLst>
                          <a:tab algn="l" pos="0"/>
                        </a:tabLst>
                      </a:pPr>
                      <a:r>
                        <a:rPr b="1" lang="sv-SE" sz="1200" spc="-1" strike="noStrike">
                          <a:solidFill>
                            <a:srgbClr val="000000"/>
                          </a:solidFill>
                          <a:latin typeface="calibri"/>
                          <a:ea typeface="Arial"/>
                        </a:rPr>
                        <a:t>Total</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1" lang="sv-SE" sz="1200" spc="-1" strike="noStrike">
                          <a:solidFill>
                            <a:srgbClr val="000000"/>
                          </a:solidFill>
                          <a:latin typeface="calibri"/>
                          <a:ea typeface="Arial"/>
                        </a:rPr>
                        <a:t>138</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1" lang="sv-SE" sz="1200" spc="-1" strike="noStrike">
                          <a:solidFill>
                            <a:srgbClr val="000000"/>
                          </a:solidFill>
                          <a:latin typeface="calibri"/>
                          <a:ea typeface="Arial"/>
                        </a:rPr>
                        <a:t>102,2</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r>
            </a:tbl>
          </a:graphicData>
        </a:graphic>
      </p:graphicFrame>
      <p:graphicFrame>
        <p:nvGraphicFramePr>
          <p:cNvPr id="79" name="New Table"/>
          <p:cNvGraphicFramePr/>
          <p:nvPr/>
        </p:nvGraphicFramePr>
        <p:xfrm>
          <a:off x="711360" y="2946240"/>
          <a:ext cx="7264080" cy="549360"/>
        </p:xfrm>
        <a:graphic>
          <a:graphicData uri="http://schemas.openxmlformats.org/drawingml/2006/table">
            <a:tbl>
              <a:tblPr/>
              <a:tblGrid>
                <a:gridCol w="7264080"/>
              </a:tblGrid>
              <a:tr h="0">
                <a:tc>
                  <a:txBody>
                    <a:bodyPr lIns="45000" rIns="45000" anchor="t">
                      <a:noAutofit/>
                    </a:bodyPr>
                    <a:p>
                      <a:pPr defTabSz="914400">
                        <a:lnSpc>
                          <a:spcPct val="100000"/>
                        </a:lnSpc>
                        <a:tabLst>
                          <a:tab algn="l" pos="0"/>
                        </a:tabLst>
                      </a:pPr>
                      <a:r>
                        <a:rPr b="0" lang="sv-SE" sz="1200" spc="-1" strike="noStrike">
                          <a:solidFill>
                            <a:srgbClr val="000000"/>
                          </a:solidFill>
                          <a:latin typeface="calibri"/>
                          <a:ea typeface="Arial"/>
                        </a:rPr>
                        <a:t>Svarsfrekvens</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r>
              <a:tr h="0">
                <a:tc>
                  <a:txBody>
                    <a:bodyPr lIns="45000" rIns="45000" anchor="t">
                      <a:noAutofit/>
                    </a:bodyPr>
                    <a:p>
                      <a:pPr defTabSz="914400">
                        <a:lnSpc>
                          <a:spcPct val="100000"/>
                        </a:lnSpc>
                        <a:tabLst>
                          <a:tab algn="l" pos="0"/>
                        </a:tabLst>
                      </a:pPr>
                      <a:r>
                        <a:rPr b="0" lang="sv-SE" sz="1200" spc="-1" strike="noStrike">
                          <a:solidFill>
                            <a:srgbClr val="000000"/>
                          </a:solidFill>
                          <a:latin typeface="calibri"/>
                          <a:ea typeface="Arial"/>
                        </a:rPr>
                        <a:t>97,8% (135/138)</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eeeeee"/>
                    </a:solidFill>
                  </a:tcPr>
                </a:tc>
              </a:tr>
            </a:tbl>
          </a:graphicData>
        </a:graphic>
      </p:graphicFrame>
      <p:sp>
        <p:nvSpPr>
          <p:cNvPr id="80" name="New shape"/>
          <p:cNvSpPr/>
          <p:nvPr/>
        </p:nvSpPr>
        <p:spPr>
          <a:xfrm>
            <a:off x="8153280" y="1168560"/>
            <a:ext cx="3333240" cy="2857320"/>
          </a:xfrm>
          <a:prstGeom prst="rect">
            <a:avLst/>
          </a:prstGeom>
          <a:blipFill rotWithShape="0">
            <a:blip r:embed="rId1"/>
            <a:srcRect/>
            <a:stretch/>
          </a:blip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tabLst>
                <a:tab algn="l" pos="0"/>
              </a:tabLst>
            </a:pPr>
            <a:endParaRPr b="0" lang="sv-SE" sz="1800" spc="-1" strike="noStrike">
              <a:solidFill>
                <a:schemeClr val="lt1"/>
              </a:solidFill>
              <a:latin typeface="Arial"/>
              <a:ea typeface="Arial"/>
            </a:endParaRPr>
          </a:p>
        </p:txBody>
      </p:sp>
      <p:sp>
        <p:nvSpPr>
          <p:cNvPr id="81" name="PlaceHolder 2"/>
          <p:cNvSpPr>
            <a:spLocks noGrp="1"/>
          </p:cNvSpPr>
          <p:nvPr>
            <p:ph type="sldNum" idx="15"/>
          </p:nvPr>
        </p:nvSpPr>
        <p:spPr>
          <a:xfrm>
            <a:off x="8610480" y="6092280"/>
            <a:ext cx="1650600" cy="364680"/>
          </a:xfrm>
          <a:prstGeom prst="rect">
            <a:avLst/>
          </a:prstGeom>
          <a:noFill/>
          <a:ln w="0">
            <a:noFill/>
          </a:ln>
        </p:spPr>
        <p:txBody>
          <a:bodyPr lIns="90000" rIns="90000" tIns="45000" bIns="45000" anchor="ctr">
            <a:noAutofit/>
          </a:bodyPr>
          <a:lstStyle>
            <a:lvl1pPr indent="0" algn="r" defTabSz="914400">
              <a:lnSpc>
                <a:spcPct val="100000"/>
              </a:lnSpc>
              <a:buNone/>
              <a:tabLst>
                <a:tab algn="l" pos="0"/>
              </a:tabLst>
              <a:defRPr b="0" lang="sv-SE" sz="1200" spc="-1" strike="noStrike">
                <a:solidFill>
                  <a:schemeClr val="dk1"/>
                </a:solidFill>
                <a:latin typeface="Arial"/>
                <a:ea typeface="Arial"/>
              </a:defRPr>
            </a:lvl1pPr>
          </a:lstStyle>
          <a:p>
            <a:pPr indent="0" algn="r" defTabSz="914400">
              <a:lnSpc>
                <a:spcPct val="100000"/>
              </a:lnSpc>
              <a:buNone/>
              <a:tabLst>
                <a:tab algn="l" pos="0"/>
              </a:tabLst>
            </a:pPr>
            <a:fld id="{45002B76-2A96-4A83-9026-D8D7996836B5}" type="slidenum">
              <a:rPr b="0" lang="sv-SE" sz="1200" spc="-1" strike="noStrike">
                <a:solidFill>
                  <a:schemeClr val="dk1"/>
                </a:solidFill>
                <a:latin typeface="Arial"/>
                <a:ea typeface="Arial"/>
              </a:rPr>
              <a:t>&lt;nummer&gt;</a:t>
            </a:fld>
            <a:endParaRPr b="0" lang="sv-SE" sz="1200" spc="-1" strike="noStrike">
              <a:solidFill>
                <a:srgbClr val="000000"/>
              </a:solidFill>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New shape"/>
          <p:cNvSpPr/>
          <p:nvPr/>
        </p:nvSpPr>
        <p:spPr>
          <a:xfrm>
            <a:off x="711360" y="729720"/>
            <a:ext cx="10790640" cy="1398600"/>
          </a:xfrm>
          <a:prstGeom prst="rect">
            <a:avLst/>
          </a:prstGeom>
          <a:noFill/>
          <a:ln>
            <a:noFill/>
          </a:ln>
        </p:spPr>
        <p:style>
          <a:lnRef idx="2">
            <a:schemeClr val="accent1">
              <a:shade val="50000"/>
            </a:schemeClr>
          </a:lnRef>
          <a:fillRef idx="1">
            <a:schemeClr val="accent1"/>
          </a:fillRef>
          <a:effectRef idx="0">
            <a:schemeClr val="accent1"/>
          </a:effectRef>
          <a:fontRef idx="minor"/>
        </p:style>
        <p:txBody>
          <a:bodyPr lIns="0" rIns="0" tIns="45000" bIns="45000" anchor="ctr">
            <a:spAutoFit/>
          </a:bodyPr>
          <a:p>
            <a:pPr defTabSz="914400">
              <a:lnSpc>
                <a:spcPct val="100000"/>
              </a:lnSpc>
              <a:spcBef>
                <a:spcPts val="655"/>
              </a:spcBef>
              <a:spcAft>
                <a:spcPts val="655"/>
              </a:spcAft>
              <a:tabLst>
                <a:tab algn="l" pos="0"/>
              </a:tabLst>
            </a:pPr>
            <a:r>
              <a:rPr b="1" lang="sv-SE" sz="1500" spc="-1" strike="noStrike">
                <a:solidFill>
                  <a:srgbClr val="000000"/>
                </a:solidFill>
                <a:latin typeface="calibri"/>
                <a:ea typeface="Arial"/>
              </a:rPr>
              <a:t>Fråga: </a:t>
            </a:r>
            <a:r>
              <a:rPr b="0" lang="sv-SE" sz="1500" spc="-1" strike="noStrike">
                <a:solidFill>
                  <a:srgbClr val="000000"/>
                </a:solidFill>
                <a:latin typeface="calibri"/>
                <a:ea typeface="Arial"/>
              </a:rPr>
              <a:t>Upplever DU att ni har varit fler ordinarie i tjänst samtidigt under juni-augusti i år jämfört med förra året?</a:t>
            </a:r>
            <a:endParaRPr b="0" lang="sv-SE" sz="1500" spc="-1" strike="noStrike">
              <a:solidFill>
                <a:srgbClr val="000000"/>
              </a:solidFill>
              <a:latin typeface="Arial"/>
            </a:endParaRPr>
          </a:p>
          <a:p>
            <a:pPr defTabSz="914400">
              <a:lnSpc>
                <a:spcPct val="100000"/>
              </a:lnSpc>
              <a:spcBef>
                <a:spcPts val="655"/>
              </a:spcBef>
              <a:spcAft>
                <a:spcPts val="655"/>
              </a:spcAft>
              <a:tabLst>
                <a:tab algn="l" pos="0"/>
              </a:tabLst>
            </a:pPr>
            <a:r>
              <a:rPr b="1" lang="sv-SE" sz="1500" spc="-1" strike="noStrike">
                <a:solidFill>
                  <a:srgbClr val="000000"/>
                </a:solidFill>
                <a:latin typeface="calibri"/>
                <a:ea typeface="Arial"/>
              </a:rPr>
              <a:t>Sammanfattning av resultat</a:t>
            </a:r>
            <a:br>
              <a:rPr sz="1500"/>
            </a:br>
            <a:r>
              <a:rPr b="0" lang="sv-SE" sz="1500" spc="-1" strike="noStrike">
                <a:solidFill>
                  <a:srgbClr val="000000"/>
                </a:solidFill>
                <a:latin typeface="calibri"/>
                <a:ea typeface="Arial"/>
              </a:rPr>
              <a:t>Majoriteten av respondenterna (42,2 %) upplever att de varit lika många ordinarie i tjänst under juni–augusti i år som förra året, medan 22,2 % anser att de varit fler och 21,5 % att de varit färre; 16,3 % arbetade inte förra året, vilket gör "Samma som förra året" till det mest företrädande svaret och "Arbetade inte förra året" till det minst förekommande.</a:t>
            </a:r>
            <a:endParaRPr b="0" lang="sv-SE" sz="1500" spc="-1" strike="noStrike">
              <a:solidFill>
                <a:srgbClr val="000000"/>
              </a:solidFill>
              <a:latin typeface="Arial"/>
            </a:endParaRPr>
          </a:p>
        </p:txBody>
      </p:sp>
      <p:sp>
        <p:nvSpPr>
          <p:cNvPr id="83" name="PlaceHolder 1"/>
          <p:cNvSpPr>
            <a:spLocks noGrp="1"/>
          </p:cNvSpPr>
          <p:nvPr>
            <p:ph type="sldNum" idx="16"/>
          </p:nvPr>
        </p:nvSpPr>
        <p:spPr>
          <a:xfrm>
            <a:off x="8610480" y="6092280"/>
            <a:ext cx="1650600" cy="364680"/>
          </a:xfrm>
          <a:prstGeom prst="rect">
            <a:avLst/>
          </a:prstGeom>
          <a:noFill/>
          <a:ln w="0">
            <a:noFill/>
          </a:ln>
        </p:spPr>
        <p:txBody>
          <a:bodyPr lIns="90000" rIns="90000" tIns="45000" bIns="45000" anchor="ctr">
            <a:noAutofit/>
          </a:bodyPr>
          <a:lstStyle>
            <a:lvl1pPr indent="0" algn="r" defTabSz="914400">
              <a:lnSpc>
                <a:spcPct val="100000"/>
              </a:lnSpc>
              <a:buNone/>
              <a:tabLst>
                <a:tab algn="l" pos="0"/>
              </a:tabLst>
              <a:defRPr b="0" lang="sv-SE" sz="1200" spc="-1" strike="noStrike">
                <a:solidFill>
                  <a:schemeClr val="dk1"/>
                </a:solidFill>
                <a:latin typeface="Arial"/>
                <a:ea typeface="Arial"/>
              </a:defRPr>
            </a:lvl1pPr>
          </a:lstStyle>
          <a:p>
            <a:pPr indent="0" algn="r" defTabSz="914400">
              <a:lnSpc>
                <a:spcPct val="100000"/>
              </a:lnSpc>
              <a:buNone/>
              <a:tabLst>
                <a:tab algn="l" pos="0"/>
              </a:tabLst>
            </a:pPr>
            <a:fld id="{F58A6131-EFF8-4D7D-83C1-C205C80641F9}" type="slidenum">
              <a:rPr b="0" lang="sv-SE" sz="1200" spc="-1" strike="noStrike">
                <a:solidFill>
                  <a:schemeClr val="dk1"/>
                </a:solidFill>
                <a:latin typeface="Arial"/>
                <a:ea typeface="Arial"/>
              </a:rPr>
              <a:t>&lt;nummer&gt;</a:t>
            </a:fld>
            <a:endParaRPr b="0" lang="sv-SE" sz="1200" spc="-1" strike="noStrike">
              <a:solidFill>
                <a:srgbClr val="000000"/>
              </a:solidFill>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4" name="New shape"/>
          <p:cNvSpPr/>
          <p:nvPr/>
        </p:nvSpPr>
        <p:spPr>
          <a:xfrm>
            <a:off x="711360" y="729720"/>
            <a:ext cx="10790640" cy="1627200"/>
          </a:xfrm>
          <a:prstGeom prst="rect">
            <a:avLst/>
          </a:prstGeom>
          <a:noFill/>
          <a:ln>
            <a:noFill/>
          </a:ln>
        </p:spPr>
        <p:style>
          <a:lnRef idx="2">
            <a:schemeClr val="accent1">
              <a:shade val="50000"/>
            </a:schemeClr>
          </a:lnRef>
          <a:fillRef idx="1">
            <a:schemeClr val="accent1"/>
          </a:fillRef>
          <a:effectRef idx="0">
            <a:schemeClr val="accent1"/>
          </a:effectRef>
          <a:fontRef idx="minor"/>
        </p:style>
        <p:txBody>
          <a:bodyPr lIns="0" rIns="0" tIns="45000" bIns="45000" anchor="ctr">
            <a:spAutoFit/>
          </a:bodyPr>
          <a:p>
            <a:pPr defTabSz="914400">
              <a:lnSpc>
                <a:spcPct val="100000"/>
              </a:lnSpc>
              <a:spcBef>
                <a:spcPts val="655"/>
              </a:spcBef>
              <a:spcAft>
                <a:spcPts val="655"/>
              </a:spcAft>
              <a:tabLst>
                <a:tab algn="l" pos="0"/>
              </a:tabLst>
            </a:pPr>
            <a:r>
              <a:rPr b="1" lang="sv-SE" sz="1500" spc="-1" strike="noStrike">
                <a:solidFill>
                  <a:srgbClr val="000000"/>
                </a:solidFill>
                <a:latin typeface="calibri"/>
                <a:ea typeface="Arial"/>
              </a:rPr>
              <a:t>Fråga: </a:t>
            </a:r>
            <a:r>
              <a:rPr b="0" lang="sv-SE" sz="1500" spc="-1" strike="noStrike">
                <a:solidFill>
                  <a:srgbClr val="000000"/>
                </a:solidFill>
                <a:latin typeface="calibri"/>
                <a:ea typeface="Arial"/>
              </a:rPr>
              <a:t>Övriga kommentarer</a:t>
            </a:r>
            <a:endParaRPr b="0" lang="sv-SE" sz="1500" spc="-1" strike="noStrike">
              <a:solidFill>
                <a:srgbClr val="000000"/>
              </a:solidFill>
              <a:latin typeface="Arial"/>
            </a:endParaRPr>
          </a:p>
          <a:p>
            <a:pPr defTabSz="914400">
              <a:lnSpc>
                <a:spcPct val="100000"/>
              </a:lnSpc>
              <a:spcBef>
                <a:spcPts val="655"/>
              </a:spcBef>
              <a:spcAft>
                <a:spcPts val="655"/>
              </a:spcAft>
              <a:tabLst>
                <a:tab algn="l" pos="0"/>
              </a:tabLst>
            </a:pPr>
            <a:r>
              <a:rPr b="1" lang="sv-SE" sz="1500" spc="-1" strike="noStrike">
                <a:solidFill>
                  <a:srgbClr val="000000"/>
                </a:solidFill>
                <a:latin typeface="calibri"/>
                <a:ea typeface="Arial"/>
              </a:rPr>
              <a:t>Sammanfattning av resultat</a:t>
            </a:r>
            <a:br>
              <a:rPr sz="1500"/>
            </a:br>
            <a:r>
              <a:rPr b="0" lang="sv-SE" sz="1500" spc="-1" strike="noStrike">
                <a:solidFill>
                  <a:srgbClr val="000000"/>
                </a:solidFill>
                <a:latin typeface="calibri"/>
                <a:ea typeface="Arial"/>
              </a:rPr>
              <a:t>De flesta svaren uttrycker att bemanningen generellt har varit tillräcklig, men att hög sjukfrånvaro, föräldraledighet och långtidssjukskrivningar har lett till perioder med många vikarier och ibland få ordinarie på plats, vilket påverkat arbetsbelastningen och verksamheten. Några nämner även att semesterns utformning upplevs som negativ för arbetsmiljön och attraktiviteten i yrket, medan andra anser att det inte varit någon större skillnad jämfört med tidigare år eller har svårt att bedöma situationen.</a:t>
            </a:r>
            <a:endParaRPr b="0" lang="sv-SE" sz="1500" spc="-1" strike="noStrike">
              <a:solidFill>
                <a:srgbClr val="000000"/>
              </a:solidFill>
              <a:latin typeface="Arial"/>
            </a:endParaRPr>
          </a:p>
        </p:txBody>
      </p:sp>
      <p:sp>
        <p:nvSpPr>
          <p:cNvPr id="85" name="PlaceHolder 1"/>
          <p:cNvSpPr>
            <a:spLocks noGrp="1"/>
          </p:cNvSpPr>
          <p:nvPr>
            <p:ph type="sldNum" idx="17"/>
          </p:nvPr>
        </p:nvSpPr>
        <p:spPr>
          <a:xfrm>
            <a:off x="8610480" y="6092280"/>
            <a:ext cx="1650600" cy="364680"/>
          </a:xfrm>
          <a:prstGeom prst="rect">
            <a:avLst/>
          </a:prstGeom>
          <a:noFill/>
          <a:ln w="0">
            <a:noFill/>
          </a:ln>
        </p:spPr>
        <p:txBody>
          <a:bodyPr lIns="90000" rIns="90000" tIns="45000" bIns="45000" anchor="ctr">
            <a:noAutofit/>
          </a:bodyPr>
          <a:lstStyle>
            <a:lvl1pPr indent="0" algn="r" defTabSz="914400">
              <a:lnSpc>
                <a:spcPct val="100000"/>
              </a:lnSpc>
              <a:buNone/>
              <a:tabLst>
                <a:tab algn="l" pos="0"/>
              </a:tabLst>
              <a:defRPr b="0" lang="sv-SE" sz="1200" spc="-1" strike="noStrike">
                <a:solidFill>
                  <a:schemeClr val="dk1"/>
                </a:solidFill>
                <a:latin typeface="Arial"/>
                <a:ea typeface="Arial"/>
              </a:defRPr>
            </a:lvl1pPr>
          </a:lstStyle>
          <a:p>
            <a:pPr indent="0" algn="r" defTabSz="914400">
              <a:lnSpc>
                <a:spcPct val="100000"/>
              </a:lnSpc>
              <a:buNone/>
              <a:tabLst>
                <a:tab algn="l" pos="0"/>
              </a:tabLst>
            </a:pPr>
            <a:fld id="{30517DBB-CFA6-42C4-868D-21A1F1B5D02F}" type="slidenum">
              <a:rPr b="0" lang="sv-SE" sz="1200" spc="-1" strike="noStrike">
                <a:solidFill>
                  <a:schemeClr val="dk1"/>
                </a:solidFill>
                <a:latin typeface="Arial"/>
                <a:ea typeface="Arial"/>
              </a:rPr>
              <a:t>&lt;nummer&gt;</a:t>
            </a:fld>
            <a:endParaRPr b="0" lang="sv-SE" sz="1200" spc="-1" strike="noStrike">
              <a:solidFill>
                <a:srgbClr val="000000"/>
              </a:solidFill>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 name="PlaceHolder 1"/>
          <p:cNvSpPr>
            <a:spLocks noGrp="1"/>
          </p:cNvSpPr>
          <p:nvPr>
            <p:ph type="title"/>
          </p:nvPr>
        </p:nvSpPr>
        <p:spPr>
          <a:xfrm>
            <a:off x="711360" y="253800"/>
            <a:ext cx="10790640" cy="1235160"/>
          </a:xfrm>
          <a:prstGeom prst="rect">
            <a:avLst/>
          </a:prstGeom>
          <a:noFill/>
          <a:ln w="12600">
            <a:noFill/>
          </a:ln>
        </p:spPr>
        <p:txBody>
          <a:bodyPr lIns="0" rIns="0" tIns="45000" bIns="45000" anchor="ctr">
            <a:noAutofit/>
          </a:bodyPr>
          <a:p>
            <a:pPr indent="0" defTabSz="914400">
              <a:lnSpc>
                <a:spcPct val="90000"/>
              </a:lnSpc>
              <a:buNone/>
              <a:tabLst>
                <a:tab algn="l" pos="0"/>
              </a:tabLst>
            </a:pPr>
            <a:r>
              <a:rPr b="1" lang="sv-SE" sz="1500" spc="-1" strike="noStrike">
                <a:solidFill>
                  <a:srgbClr val="000000"/>
                </a:solidFill>
                <a:latin typeface="calibri"/>
                <a:ea typeface="Arial"/>
              </a:rPr>
              <a:t>Hur förberedda upplever DU att vikarierna var för att arbeta inom äldreomsorgen när de kommit till Din arbetsplats jämfört med 2024?</a:t>
            </a:r>
            <a:endParaRPr b="0" lang="sv-SE" sz="1500" spc="-1" strike="noStrike">
              <a:solidFill>
                <a:schemeClr val="dk1"/>
              </a:solidFill>
              <a:latin typeface="Arial"/>
            </a:endParaRPr>
          </a:p>
        </p:txBody>
      </p:sp>
      <p:graphicFrame>
        <p:nvGraphicFramePr>
          <p:cNvPr id="87" name="New Table"/>
          <p:cNvGraphicFramePr/>
          <p:nvPr/>
        </p:nvGraphicFramePr>
        <p:xfrm>
          <a:off x="711360" y="1168560"/>
          <a:ext cx="7264080" cy="2197440"/>
        </p:xfrm>
        <a:graphic>
          <a:graphicData uri="http://schemas.openxmlformats.org/drawingml/2006/table">
            <a:tbl>
              <a:tblPr/>
              <a:tblGrid>
                <a:gridCol w="4534200"/>
                <a:gridCol w="1331640"/>
                <a:gridCol w="1397880"/>
              </a:tblGrid>
              <a:tr h="0">
                <a:tc>
                  <a:txBody>
                    <a:bodyPr lIns="45000" rIns="45000" anchor="t">
                      <a:noAutofit/>
                    </a:bodyPr>
                    <a:p>
                      <a:pPr defTabSz="914400">
                        <a:lnSpc>
                          <a:spcPct val="100000"/>
                        </a:lnSpc>
                        <a:tabLst>
                          <a:tab algn="l" pos="0"/>
                        </a:tabLst>
                      </a:pPr>
                      <a:r>
                        <a:rPr b="0" lang="sv-SE" sz="1200" spc="-1" strike="noStrike">
                          <a:solidFill>
                            <a:srgbClr val="000000"/>
                          </a:solidFill>
                          <a:latin typeface="calibri"/>
                          <a:ea typeface="Arial"/>
                        </a:rPr>
                        <a:t>Namn</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Antal</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r>
              <a:tr h="0">
                <a:tc>
                  <a:txBody>
                    <a:bodyPr lIns="45000" rIns="45000" anchor="t">
                      <a:noAutofit/>
                    </a:bodyPr>
                    <a:p>
                      <a:pPr defTabSz="914400">
                        <a:lnSpc>
                          <a:spcPct val="100000"/>
                        </a:lnSpc>
                        <a:tabLst>
                          <a:tab algn="l" pos="0"/>
                        </a:tabLst>
                      </a:pPr>
                      <a:r>
                        <a:rPr b="0" lang="sv-SE" sz="1200" spc="-1" strike="noStrike">
                          <a:solidFill>
                            <a:srgbClr val="000000"/>
                          </a:solidFill>
                          <a:latin typeface="calibri"/>
                          <a:ea typeface="Arial"/>
                        </a:rPr>
                        <a:t>Arbetade inte förra året</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eeeeee"/>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19</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eeeeee"/>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13,9</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eeeeee"/>
                    </a:solidFill>
                  </a:tcPr>
                </a:tc>
              </a:tr>
              <a:tr h="0">
                <a:tc>
                  <a:txBody>
                    <a:bodyPr lIns="45000" rIns="45000" anchor="t">
                      <a:noAutofit/>
                    </a:bodyPr>
                    <a:p>
                      <a:pPr defTabSz="914400">
                        <a:lnSpc>
                          <a:spcPct val="100000"/>
                        </a:lnSpc>
                        <a:tabLst>
                          <a:tab algn="l" pos="0"/>
                        </a:tabLst>
                      </a:pPr>
                      <a:r>
                        <a:rPr b="0" lang="sv-SE" sz="1200" spc="-1" strike="noStrike">
                          <a:solidFill>
                            <a:srgbClr val="000000"/>
                          </a:solidFill>
                          <a:latin typeface="calibri"/>
                          <a:ea typeface="Arial"/>
                        </a:rPr>
                        <a:t>Dåligt</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20</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14,6</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r>
              <a:tr h="0">
                <a:tc>
                  <a:txBody>
                    <a:bodyPr lIns="45000" rIns="45000" anchor="t">
                      <a:noAutofit/>
                    </a:bodyPr>
                    <a:p>
                      <a:pPr defTabSz="914400">
                        <a:lnSpc>
                          <a:spcPct val="100000"/>
                        </a:lnSpc>
                        <a:tabLst>
                          <a:tab algn="l" pos="0"/>
                        </a:tabLst>
                      </a:pPr>
                      <a:r>
                        <a:rPr b="0" lang="sv-SE" sz="1200" spc="-1" strike="noStrike">
                          <a:solidFill>
                            <a:srgbClr val="000000"/>
                          </a:solidFill>
                          <a:latin typeface="calibri"/>
                          <a:ea typeface="Arial"/>
                        </a:rPr>
                        <a:t>Sämre</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eeeeee"/>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23</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eeeeee"/>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16,8</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eeeeee"/>
                    </a:solidFill>
                  </a:tcPr>
                </a:tc>
              </a:tr>
              <a:tr h="0">
                <a:tc>
                  <a:txBody>
                    <a:bodyPr lIns="45000" rIns="45000" anchor="t">
                      <a:noAutofit/>
                    </a:bodyPr>
                    <a:p>
                      <a:pPr defTabSz="914400">
                        <a:lnSpc>
                          <a:spcPct val="100000"/>
                        </a:lnSpc>
                        <a:tabLst>
                          <a:tab algn="l" pos="0"/>
                        </a:tabLst>
                      </a:pPr>
                      <a:r>
                        <a:rPr b="0" lang="sv-SE" sz="1200" spc="-1" strike="noStrike">
                          <a:solidFill>
                            <a:srgbClr val="000000"/>
                          </a:solidFill>
                          <a:latin typeface="calibri"/>
                          <a:ea typeface="Arial"/>
                        </a:rPr>
                        <a:t>Samma som innan</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43</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31,4</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r>
              <a:tr h="0">
                <a:tc>
                  <a:txBody>
                    <a:bodyPr lIns="45000" rIns="45000" anchor="t">
                      <a:noAutofit/>
                    </a:bodyPr>
                    <a:p>
                      <a:pPr defTabSz="914400">
                        <a:lnSpc>
                          <a:spcPct val="100000"/>
                        </a:lnSpc>
                        <a:tabLst>
                          <a:tab algn="l" pos="0"/>
                        </a:tabLst>
                      </a:pPr>
                      <a:r>
                        <a:rPr b="0" lang="sv-SE" sz="1200" spc="-1" strike="noStrike">
                          <a:solidFill>
                            <a:srgbClr val="000000"/>
                          </a:solidFill>
                          <a:latin typeface="calibri"/>
                          <a:ea typeface="Arial"/>
                        </a:rPr>
                        <a:t>Bra</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eeeeee"/>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26</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eeeeee"/>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19</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eeeeee"/>
                    </a:solidFill>
                  </a:tcPr>
                </a:tc>
              </a:tr>
              <a:tr h="0">
                <a:tc>
                  <a:txBody>
                    <a:bodyPr lIns="45000" rIns="45000" anchor="t">
                      <a:noAutofit/>
                    </a:bodyPr>
                    <a:p>
                      <a:pPr defTabSz="914400">
                        <a:lnSpc>
                          <a:spcPct val="100000"/>
                        </a:lnSpc>
                        <a:tabLst>
                          <a:tab algn="l" pos="0"/>
                        </a:tabLst>
                      </a:pPr>
                      <a:r>
                        <a:rPr b="0" lang="sv-SE" sz="1200" spc="-1" strike="noStrike">
                          <a:solidFill>
                            <a:srgbClr val="000000"/>
                          </a:solidFill>
                          <a:latin typeface="calibri"/>
                          <a:ea typeface="Arial"/>
                        </a:rPr>
                        <a:t>Bättre</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11</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8</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r>
              <a:tr h="0">
                <a:tc>
                  <a:txBody>
                    <a:bodyPr lIns="45000" rIns="45000" anchor="t">
                      <a:noAutofit/>
                    </a:bodyPr>
                    <a:p>
                      <a:pPr algn="r" defTabSz="914400">
                        <a:lnSpc>
                          <a:spcPct val="100000"/>
                        </a:lnSpc>
                        <a:tabLst>
                          <a:tab algn="l" pos="0"/>
                        </a:tabLst>
                      </a:pPr>
                      <a:r>
                        <a:rPr b="1" lang="sv-SE" sz="1200" spc="-1" strike="noStrike">
                          <a:solidFill>
                            <a:srgbClr val="000000"/>
                          </a:solidFill>
                          <a:latin typeface="calibri"/>
                          <a:ea typeface="Arial"/>
                        </a:rPr>
                        <a:t>Total</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1" lang="sv-SE" sz="1200" spc="-1" strike="noStrike">
                          <a:solidFill>
                            <a:srgbClr val="000000"/>
                          </a:solidFill>
                          <a:latin typeface="calibri"/>
                          <a:ea typeface="Arial"/>
                        </a:rPr>
                        <a:t>142</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1" lang="sv-SE" sz="1200" spc="-1" strike="noStrike">
                          <a:solidFill>
                            <a:srgbClr val="000000"/>
                          </a:solidFill>
                          <a:latin typeface="calibri"/>
                          <a:ea typeface="Arial"/>
                        </a:rPr>
                        <a:t>103,6</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r>
            </a:tbl>
          </a:graphicData>
        </a:graphic>
      </p:graphicFrame>
      <p:graphicFrame>
        <p:nvGraphicFramePr>
          <p:cNvPr id="88" name="New Table"/>
          <p:cNvGraphicFramePr/>
          <p:nvPr/>
        </p:nvGraphicFramePr>
        <p:xfrm>
          <a:off x="711360" y="3492360"/>
          <a:ext cx="7264080" cy="549360"/>
        </p:xfrm>
        <a:graphic>
          <a:graphicData uri="http://schemas.openxmlformats.org/drawingml/2006/table">
            <a:tbl>
              <a:tblPr/>
              <a:tblGrid>
                <a:gridCol w="7264080"/>
              </a:tblGrid>
              <a:tr h="0">
                <a:tc>
                  <a:txBody>
                    <a:bodyPr lIns="45000" rIns="45000" anchor="t">
                      <a:noAutofit/>
                    </a:bodyPr>
                    <a:p>
                      <a:pPr defTabSz="914400">
                        <a:lnSpc>
                          <a:spcPct val="100000"/>
                        </a:lnSpc>
                        <a:tabLst>
                          <a:tab algn="l" pos="0"/>
                        </a:tabLst>
                      </a:pPr>
                      <a:r>
                        <a:rPr b="0" lang="sv-SE" sz="1200" spc="-1" strike="noStrike">
                          <a:solidFill>
                            <a:srgbClr val="000000"/>
                          </a:solidFill>
                          <a:latin typeface="calibri"/>
                          <a:ea typeface="Arial"/>
                        </a:rPr>
                        <a:t>Svarsfrekvens</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r>
              <a:tr h="0">
                <a:tc>
                  <a:txBody>
                    <a:bodyPr lIns="45000" rIns="45000" anchor="t">
                      <a:noAutofit/>
                    </a:bodyPr>
                    <a:p>
                      <a:pPr defTabSz="914400">
                        <a:lnSpc>
                          <a:spcPct val="100000"/>
                        </a:lnSpc>
                        <a:tabLst>
                          <a:tab algn="l" pos="0"/>
                        </a:tabLst>
                      </a:pPr>
                      <a:r>
                        <a:rPr b="0" lang="sv-SE" sz="1200" spc="-1" strike="noStrike">
                          <a:solidFill>
                            <a:srgbClr val="000000"/>
                          </a:solidFill>
                          <a:latin typeface="calibri"/>
                          <a:ea typeface="Arial"/>
                        </a:rPr>
                        <a:t>99,3% (137/138)</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eeeeee"/>
                    </a:solidFill>
                  </a:tcPr>
                </a:tc>
              </a:tr>
            </a:tbl>
          </a:graphicData>
        </a:graphic>
      </p:graphicFrame>
      <p:sp>
        <p:nvSpPr>
          <p:cNvPr id="89" name="New shape"/>
          <p:cNvSpPr/>
          <p:nvPr/>
        </p:nvSpPr>
        <p:spPr>
          <a:xfrm>
            <a:off x="8153280" y="1168560"/>
            <a:ext cx="3333240" cy="2857320"/>
          </a:xfrm>
          <a:prstGeom prst="rect">
            <a:avLst/>
          </a:prstGeom>
          <a:blipFill rotWithShape="0">
            <a:blip r:embed="rId1"/>
            <a:srcRect/>
            <a:stretch/>
          </a:blip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tabLst>
                <a:tab algn="l" pos="0"/>
              </a:tabLst>
            </a:pPr>
            <a:endParaRPr b="0" lang="sv-SE" sz="1800" spc="-1" strike="noStrike">
              <a:solidFill>
                <a:schemeClr val="lt1"/>
              </a:solidFill>
              <a:latin typeface="Arial"/>
              <a:ea typeface="Arial"/>
            </a:endParaRPr>
          </a:p>
        </p:txBody>
      </p:sp>
      <p:sp>
        <p:nvSpPr>
          <p:cNvPr id="90" name="PlaceHolder 2"/>
          <p:cNvSpPr>
            <a:spLocks noGrp="1"/>
          </p:cNvSpPr>
          <p:nvPr>
            <p:ph type="sldNum" idx="18"/>
          </p:nvPr>
        </p:nvSpPr>
        <p:spPr>
          <a:xfrm>
            <a:off x="8610480" y="6092280"/>
            <a:ext cx="1650600" cy="364680"/>
          </a:xfrm>
          <a:prstGeom prst="rect">
            <a:avLst/>
          </a:prstGeom>
          <a:noFill/>
          <a:ln w="0">
            <a:noFill/>
          </a:ln>
        </p:spPr>
        <p:txBody>
          <a:bodyPr lIns="90000" rIns="90000" tIns="45000" bIns="45000" anchor="ctr">
            <a:noAutofit/>
          </a:bodyPr>
          <a:lstStyle>
            <a:lvl1pPr indent="0" algn="r" defTabSz="914400">
              <a:lnSpc>
                <a:spcPct val="100000"/>
              </a:lnSpc>
              <a:buNone/>
              <a:tabLst>
                <a:tab algn="l" pos="0"/>
              </a:tabLst>
              <a:defRPr b="0" lang="sv-SE" sz="1200" spc="-1" strike="noStrike">
                <a:solidFill>
                  <a:schemeClr val="dk1"/>
                </a:solidFill>
                <a:latin typeface="Arial"/>
                <a:ea typeface="Arial"/>
              </a:defRPr>
            </a:lvl1pPr>
          </a:lstStyle>
          <a:p>
            <a:pPr indent="0" algn="r" defTabSz="914400">
              <a:lnSpc>
                <a:spcPct val="100000"/>
              </a:lnSpc>
              <a:buNone/>
              <a:tabLst>
                <a:tab algn="l" pos="0"/>
              </a:tabLst>
            </a:pPr>
            <a:fld id="{2F1AB7AB-11A3-426D-9E34-0A1AC81B1289}" type="slidenum">
              <a:rPr b="0" lang="sv-SE" sz="1200" spc="-1" strike="noStrike">
                <a:solidFill>
                  <a:schemeClr val="dk1"/>
                </a:solidFill>
                <a:latin typeface="Arial"/>
                <a:ea typeface="Arial"/>
              </a:rPr>
              <a:t>&lt;nummer&gt;</a:t>
            </a:fld>
            <a:endParaRPr b="0" lang="sv-SE" sz="1200" spc="-1" strike="noStrike">
              <a:solidFill>
                <a:srgbClr val="000000"/>
              </a:solidFill>
              <a:latin typeface="Times New Roman"/>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New shape"/>
          <p:cNvSpPr/>
          <p:nvPr/>
        </p:nvSpPr>
        <p:spPr>
          <a:xfrm>
            <a:off x="711360" y="730080"/>
            <a:ext cx="10790640" cy="1855800"/>
          </a:xfrm>
          <a:prstGeom prst="rect">
            <a:avLst/>
          </a:prstGeom>
          <a:noFill/>
          <a:ln>
            <a:noFill/>
          </a:ln>
        </p:spPr>
        <p:style>
          <a:lnRef idx="2">
            <a:schemeClr val="accent1">
              <a:shade val="50000"/>
            </a:schemeClr>
          </a:lnRef>
          <a:fillRef idx="1">
            <a:schemeClr val="accent1"/>
          </a:fillRef>
          <a:effectRef idx="0">
            <a:schemeClr val="accent1"/>
          </a:effectRef>
          <a:fontRef idx="minor"/>
        </p:style>
        <p:txBody>
          <a:bodyPr lIns="0" rIns="0" tIns="45000" bIns="45000" anchor="ctr">
            <a:spAutoFit/>
          </a:bodyPr>
          <a:p>
            <a:pPr defTabSz="914400">
              <a:lnSpc>
                <a:spcPct val="100000"/>
              </a:lnSpc>
              <a:spcBef>
                <a:spcPts val="655"/>
              </a:spcBef>
              <a:spcAft>
                <a:spcPts val="655"/>
              </a:spcAft>
              <a:tabLst>
                <a:tab algn="l" pos="0"/>
              </a:tabLst>
            </a:pPr>
            <a:r>
              <a:rPr b="1" lang="sv-SE" sz="1500" spc="-1" strike="noStrike">
                <a:solidFill>
                  <a:srgbClr val="000000"/>
                </a:solidFill>
                <a:latin typeface="calibri"/>
                <a:ea typeface="Arial"/>
              </a:rPr>
              <a:t>Fråga: </a:t>
            </a:r>
            <a:r>
              <a:rPr b="0" lang="sv-SE" sz="1500" spc="-1" strike="noStrike">
                <a:solidFill>
                  <a:srgbClr val="000000"/>
                </a:solidFill>
                <a:latin typeface="calibri"/>
                <a:ea typeface="Arial"/>
              </a:rPr>
              <a:t>Hur förberedda upplever DU att vikarierna var för att arbeta inom äldreomsorgen när de kommit till Din arbetsplats jämfört med 2024?</a:t>
            </a:r>
            <a:endParaRPr b="0" lang="sv-SE" sz="1500" spc="-1" strike="noStrike">
              <a:solidFill>
                <a:srgbClr val="000000"/>
              </a:solidFill>
              <a:latin typeface="Arial"/>
            </a:endParaRPr>
          </a:p>
          <a:p>
            <a:pPr defTabSz="914400">
              <a:lnSpc>
                <a:spcPct val="100000"/>
              </a:lnSpc>
              <a:spcBef>
                <a:spcPts val="655"/>
              </a:spcBef>
              <a:spcAft>
                <a:spcPts val="655"/>
              </a:spcAft>
              <a:tabLst>
                <a:tab algn="l" pos="0"/>
              </a:tabLst>
            </a:pPr>
            <a:r>
              <a:rPr b="1" lang="sv-SE" sz="1500" spc="-1" strike="noStrike">
                <a:solidFill>
                  <a:srgbClr val="000000"/>
                </a:solidFill>
                <a:latin typeface="calibri"/>
                <a:ea typeface="Arial"/>
              </a:rPr>
              <a:t>Sammanfattning av resultat</a:t>
            </a:r>
            <a:br>
              <a:rPr sz="1500"/>
            </a:br>
            <a:r>
              <a:rPr b="0" lang="sv-SE" sz="1500" spc="-1" strike="noStrike">
                <a:solidFill>
                  <a:srgbClr val="000000"/>
                </a:solidFill>
                <a:latin typeface="calibri"/>
                <a:ea typeface="Arial"/>
              </a:rPr>
              <a:t>Majoriteten av respondenterna (31,4 %) upplever att vikariernas förberedelse inför arbete inom äldreomsorgen är oförändrad jämfört med 2024, medan 19 % anser att den är bra och 8 % att den är bättre; däremot uppger 16,8 % att den är sämre, 14,6 % att den är dålig och 13,9 % arbetade inte förra året, vilket gör "samma som innan" till det mest företrädande svaret och "bättre" till det minst förekommande bland de bedömande alternativen.</a:t>
            </a:r>
            <a:endParaRPr b="0" lang="sv-SE" sz="1500" spc="-1" strike="noStrike">
              <a:solidFill>
                <a:srgbClr val="000000"/>
              </a:solidFill>
              <a:latin typeface="Arial"/>
            </a:endParaRPr>
          </a:p>
        </p:txBody>
      </p:sp>
      <p:sp>
        <p:nvSpPr>
          <p:cNvPr id="92" name="PlaceHolder 1"/>
          <p:cNvSpPr>
            <a:spLocks noGrp="1"/>
          </p:cNvSpPr>
          <p:nvPr>
            <p:ph type="sldNum" idx="19"/>
          </p:nvPr>
        </p:nvSpPr>
        <p:spPr>
          <a:xfrm>
            <a:off x="8610480" y="6092280"/>
            <a:ext cx="1650600" cy="364680"/>
          </a:xfrm>
          <a:prstGeom prst="rect">
            <a:avLst/>
          </a:prstGeom>
          <a:noFill/>
          <a:ln w="0">
            <a:noFill/>
          </a:ln>
        </p:spPr>
        <p:txBody>
          <a:bodyPr lIns="90000" rIns="90000" tIns="45000" bIns="45000" anchor="ctr">
            <a:noAutofit/>
          </a:bodyPr>
          <a:lstStyle>
            <a:lvl1pPr indent="0" algn="r" defTabSz="914400">
              <a:lnSpc>
                <a:spcPct val="100000"/>
              </a:lnSpc>
              <a:buNone/>
              <a:tabLst>
                <a:tab algn="l" pos="0"/>
              </a:tabLst>
              <a:defRPr b="0" lang="sv-SE" sz="1200" spc="-1" strike="noStrike">
                <a:solidFill>
                  <a:schemeClr val="dk1"/>
                </a:solidFill>
                <a:latin typeface="Arial"/>
                <a:ea typeface="Arial"/>
              </a:defRPr>
            </a:lvl1pPr>
          </a:lstStyle>
          <a:p>
            <a:pPr indent="0" algn="r" defTabSz="914400">
              <a:lnSpc>
                <a:spcPct val="100000"/>
              </a:lnSpc>
              <a:buNone/>
              <a:tabLst>
                <a:tab algn="l" pos="0"/>
              </a:tabLst>
            </a:pPr>
            <a:fld id="{F3ECEB14-16B9-457F-8F42-B9597A054B68}" type="slidenum">
              <a:rPr b="0" lang="sv-SE" sz="1200" spc="-1" strike="noStrike">
                <a:solidFill>
                  <a:schemeClr val="dk1"/>
                </a:solidFill>
                <a:latin typeface="Arial"/>
                <a:ea typeface="Arial"/>
              </a:rPr>
              <a:t>&lt;nummer&gt;</a:t>
            </a:fld>
            <a:endParaRPr b="0" lang="sv-SE" sz="1200" spc="-1" strike="noStrike">
              <a:solidFill>
                <a:srgbClr val="000000"/>
              </a:solidFill>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 name="PlaceHolder 1"/>
          <p:cNvSpPr>
            <a:spLocks noGrp="1"/>
          </p:cNvSpPr>
          <p:nvPr>
            <p:ph type="title"/>
          </p:nvPr>
        </p:nvSpPr>
        <p:spPr>
          <a:xfrm>
            <a:off x="711360" y="253800"/>
            <a:ext cx="10790640" cy="1235160"/>
          </a:xfrm>
          <a:prstGeom prst="rect">
            <a:avLst/>
          </a:prstGeom>
          <a:noFill/>
          <a:ln w="12600">
            <a:noFill/>
          </a:ln>
        </p:spPr>
        <p:txBody>
          <a:bodyPr lIns="0" rIns="0" tIns="45000" bIns="45000" anchor="ctr">
            <a:noAutofit/>
          </a:bodyPr>
          <a:p>
            <a:pPr indent="0" defTabSz="914400">
              <a:lnSpc>
                <a:spcPct val="90000"/>
              </a:lnSpc>
              <a:buNone/>
              <a:tabLst>
                <a:tab algn="l" pos="0"/>
              </a:tabLst>
            </a:pPr>
            <a:r>
              <a:rPr b="1" lang="sv-SE" sz="1500" spc="-1" strike="noStrike">
                <a:solidFill>
                  <a:srgbClr val="000000"/>
                </a:solidFill>
                <a:latin typeface="calibri"/>
                <a:ea typeface="Arial"/>
              </a:rPr>
              <a:t>Var arbetar du?</a:t>
            </a:r>
            <a:endParaRPr b="0" lang="sv-SE" sz="1500" spc="-1" strike="noStrike">
              <a:solidFill>
                <a:schemeClr val="dk1"/>
              </a:solidFill>
              <a:latin typeface="Arial"/>
            </a:endParaRPr>
          </a:p>
        </p:txBody>
      </p:sp>
      <p:graphicFrame>
        <p:nvGraphicFramePr>
          <p:cNvPr id="46" name="New Table"/>
          <p:cNvGraphicFramePr/>
          <p:nvPr/>
        </p:nvGraphicFramePr>
        <p:xfrm>
          <a:off x="711360" y="1168560"/>
          <a:ext cx="7264080" cy="2197440"/>
        </p:xfrm>
        <a:graphic>
          <a:graphicData uri="http://schemas.openxmlformats.org/drawingml/2006/table">
            <a:tbl>
              <a:tblPr/>
              <a:tblGrid>
                <a:gridCol w="5093640"/>
                <a:gridCol w="1152000"/>
                <a:gridCol w="1018440"/>
              </a:tblGrid>
              <a:tr h="0">
                <a:tc>
                  <a:txBody>
                    <a:bodyPr lIns="45000" rIns="45000" anchor="t">
                      <a:noAutofit/>
                    </a:bodyPr>
                    <a:p>
                      <a:pPr defTabSz="914400">
                        <a:lnSpc>
                          <a:spcPct val="100000"/>
                        </a:lnSpc>
                        <a:tabLst>
                          <a:tab algn="l" pos="0"/>
                        </a:tabLst>
                      </a:pPr>
                      <a:r>
                        <a:rPr b="0" lang="sv-SE" sz="1200" spc="-1" strike="noStrike">
                          <a:solidFill>
                            <a:srgbClr val="000000"/>
                          </a:solidFill>
                          <a:latin typeface="calibri"/>
                          <a:ea typeface="Arial"/>
                        </a:rPr>
                        <a:t>Namn</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Antal</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r>
              <a:tr h="0">
                <a:tc>
                  <a:txBody>
                    <a:bodyPr lIns="45000" rIns="45000" anchor="t">
                      <a:noAutofit/>
                    </a:bodyPr>
                    <a:p>
                      <a:pPr defTabSz="914400">
                        <a:lnSpc>
                          <a:spcPct val="100000"/>
                        </a:lnSpc>
                        <a:tabLst>
                          <a:tab algn="l" pos="0"/>
                        </a:tabLst>
                      </a:pPr>
                      <a:r>
                        <a:rPr b="0" lang="sv-SE" sz="1200" spc="-1" strike="noStrike">
                          <a:solidFill>
                            <a:srgbClr val="000000"/>
                          </a:solidFill>
                          <a:latin typeface="calibri"/>
                          <a:ea typeface="Arial"/>
                        </a:rPr>
                        <a:t>Hemtjänsten dag/kväll</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eeeeee"/>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28</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eeeeee"/>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20,3</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eeeeee"/>
                    </a:solidFill>
                  </a:tcPr>
                </a:tc>
              </a:tr>
              <a:tr h="0">
                <a:tc>
                  <a:txBody>
                    <a:bodyPr lIns="45000" rIns="45000" anchor="t">
                      <a:noAutofit/>
                    </a:bodyPr>
                    <a:p>
                      <a:pPr defTabSz="914400">
                        <a:lnSpc>
                          <a:spcPct val="100000"/>
                        </a:lnSpc>
                        <a:tabLst>
                          <a:tab algn="l" pos="0"/>
                        </a:tabLst>
                      </a:pPr>
                      <a:r>
                        <a:rPr b="0" lang="sv-SE" sz="1200" spc="-1" strike="noStrike">
                          <a:solidFill>
                            <a:srgbClr val="000000"/>
                          </a:solidFill>
                          <a:latin typeface="calibri"/>
                          <a:ea typeface="Arial"/>
                        </a:rPr>
                        <a:t>Ständig Helgtjänst</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6</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4,3</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r>
              <a:tr h="0">
                <a:tc>
                  <a:txBody>
                    <a:bodyPr lIns="45000" rIns="45000" anchor="t">
                      <a:noAutofit/>
                    </a:bodyPr>
                    <a:p>
                      <a:pPr defTabSz="914400">
                        <a:lnSpc>
                          <a:spcPct val="100000"/>
                        </a:lnSpc>
                        <a:tabLst>
                          <a:tab algn="l" pos="0"/>
                        </a:tabLst>
                      </a:pPr>
                      <a:r>
                        <a:rPr b="0" lang="sv-SE" sz="1200" spc="-1" strike="noStrike">
                          <a:solidFill>
                            <a:srgbClr val="000000"/>
                          </a:solidFill>
                          <a:latin typeface="calibri"/>
                          <a:ea typeface="Arial"/>
                        </a:rPr>
                        <a:t>Nattpatrull</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eeeeee"/>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15</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eeeeee"/>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10,9</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eeeeee"/>
                    </a:solidFill>
                  </a:tcPr>
                </a:tc>
              </a:tr>
              <a:tr h="0">
                <a:tc>
                  <a:txBody>
                    <a:bodyPr lIns="45000" rIns="45000" anchor="t">
                      <a:noAutofit/>
                    </a:bodyPr>
                    <a:p>
                      <a:pPr defTabSz="914400">
                        <a:lnSpc>
                          <a:spcPct val="100000"/>
                        </a:lnSpc>
                        <a:tabLst>
                          <a:tab algn="l" pos="0"/>
                        </a:tabLst>
                      </a:pPr>
                      <a:r>
                        <a:rPr b="0" lang="sv-SE" sz="1200" spc="-1" strike="noStrike">
                          <a:solidFill>
                            <a:srgbClr val="000000"/>
                          </a:solidFill>
                          <a:latin typeface="calibri"/>
                          <a:ea typeface="Arial"/>
                        </a:rPr>
                        <a:t>SÄBO dag/kväll, dagverksamhet</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68</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49,3</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r>
              <a:tr h="0">
                <a:tc>
                  <a:txBody>
                    <a:bodyPr lIns="45000" rIns="45000" anchor="t">
                      <a:noAutofit/>
                    </a:bodyPr>
                    <a:p>
                      <a:pPr defTabSz="914400">
                        <a:lnSpc>
                          <a:spcPct val="100000"/>
                        </a:lnSpc>
                        <a:tabLst>
                          <a:tab algn="l" pos="0"/>
                        </a:tabLst>
                      </a:pPr>
                      <a:r>
                        <a:rPr b="0" lang="sv-SE" sz="1200" spc="-1" strike="noStrike">
                          <a:solidFill>
                            <a:srgbClr val="000000"/>
                          </a:solidFill>
                          <a:latin typeface="calibri"/>
                          <a:ea typeface="Arial"/>
                        </a:rPr>
                        <a:t>SÄBO natt</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eeeeee"/>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12</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eeeeee"/>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8,7</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eeeeee"/>
                    </a:solidFill>
                  </a:tcPr>
                </a:tc>
              </a:tr>
              <a:tr h="0">
                <a:tc>
                  <a:txBody>
                    <a:bodyPr lIns="45000" rIns="45000" anchor="t">
                      <a:noAutofit/>
                    </a:bodyPr>
                    <a:p>
                      <a:pPr defTabSz="914400">
                        <a:lnSpc>
                          <a:spcPct val="100000"/>
                        </a:lnSpc>
                        <a:tabLst>
                          <a:tab algn="l" pos="0"/>
                        </a:tabLst>
                      </a:pPr>
                      <a:r>
                        <a:rPr b="0" lang="sv-SE" sz="1200" spc="-1" strike="noStrike">
                          <a:solidFill>
                            <a:srgbClr val="000000"/>
                          </a:solidFill>
                          <a:latin typeface="calibri"/>
                          <a:ea typeface="Arial"/>
                        </a:rPr>
                        <a:t>Enhetschef</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9</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6,5</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r>
              <a:tr h="0">
                <a:tc>
                  <a:txBody>
                    <a:bodyPr lIns="45000" rIns="45000" anchor="t">
                      <a:noAutofit/>
                    </a:bodyPr>
                    <a:p>
                      <a:pPr algn="r" defTabSz="914400">
                        <a:lnSpc>
                          <a:spcPct val="100000"/>
                        </a:lnSpc>
                        <a:tabLst>
                          <a:tab algn="l" pos="0"/>
                        </a:tabLst>
                      </a:pPr>
                      <a:r>
                        <a:rPr b="1" lang="sv-SE" sz="1200" spc="-1" strike="noStrike">
                          <a:solidFill>
                            <a:srgbClr val="000000"/>
                          </a:solidFill>
                          <a:latin typeface="calibri"/>
                          <a:ea typeface="Arial"/>
                        </a:rPr>
                        <a:t>Total</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1" lang="sv-SE" sz="1200" spc="-1" strike="noStrike">
                          <a:solidFill>
                            <a:srgbClr val="000000"/>
                          </a:solidFill>
                          <a:latin typeface="calibri"/>
                          <a:ea typeface="Arial"/>
                        </a:rPr>
                        <a:t>138</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1" lang="sv-SE" sz="1200" spc="-1" strike="noStrike">
                          <a:solidFill>
                            <a:srgbClr val="000000"/>
                          </a:solidFill>
                          <a:latin typeface="calibri"/>
                          <a:ea typeface="Arial"/>
                        </a:rPr>
                        <a:t>100</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r>
            </a:tbl>
          </a:graphicData>
        </a:graphic>
      </p:graphicFrame>
      <p:graphicFrame>
        <p:nvGraphicFramePr>
          <p:cNvPr id="47" name="New Table"/>
          <p:cNvGraphicFramePr/>
          <p:nvPr/>
        </p:nvGraphicFramePr>
        <p:xfrm>
          <a:off x="711360" y="3492360"/>
          <a:ext cx="7264080" cy="549360"/>
        </p:xfrm>
        <a:graphic>
          <a:graphicData uri="http://schemas.openxmlformats.org/drawingml/2006/table">
            <a:tbl>
              <a:tblPr/>
              <a:tblGrid>
                <a:gridCol w="7264080"/>
              </a:tblGrid>
              <a:tr h="0">
                <a:tc>
                  <a:txBody>
                    <a:bodyPr lIns="45000" rIns="45000" anchor="t">
                      <a:noAutofit/>
                    </a:bodyPr>
                    <a:p>
                      <a:pPr defTabSz="914400">
                        <a:lnSpc>
                          <a:spcPct val="100000"/>
                        </a:lnSpc>
                        <a:tabLst>
                          <a:tab algn="l" pos="0"/>
                        </a:tabLst>
                      </a:pPr>
                      <a:r>
                        <a:rPr b="0" lang="sv-SE" sz="1200" spc="-1" strike="noStrike">
                          <a:solidFill>
                            <a:srgbClr val="000000"/>
                          </a:solidFill>
                          <a:latin typeface="calibri"/>
                          <a:ea typeface="Arial"/>
                        </a:rPr>
                        <a:t>Svarsfrekvens</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r>
              <a:tr h="0">
                <a:tc>
                  <a:txBody>
                    <a:bodyPr lIns="45000" rIns="45000" anchor="t">
                      <a:noAutofit/>
                    </a:bodyPr>
                    <a:p>
                      <a:pPr defTabSz="914400">
                        <a:lnSpc>
                          <a:spcPct val="100000"/>
                        </a:lnSpc>
                        <a:tabLst>
                          <a:tab algn="l" pos="0"/>
                        </a:tabLst>
                      </a:pPr>
                      <a:r>
                        <a:rPr b="0" lang="sv-SE" sz="1200" spc="-1" strike="noStrike">
                          <a:solidFill>
                            <a:srgbClr val="000000"/>
                          </a:solidFill>
                          <a:latin typeface="calibri"/>
                          <a:ea typeface="Arial"/>
                        </a:rPr>
                        <a:t>100% (138/138)</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eeeeee"/>
                    </a:solidFill>
                  </a:tcPr>
                </a:tc>
              </a:tr>
            </a:tbl>
          </a:graphicData>
        </a:graphic>
      </p:graphicFrame>
      <p:sp>
        <p:nvSpPr>
          <p:cNvPr id="48" name="New shape"/>
          <p:cNvSpPr/>
          <p:nvPr/>
        </p:nvSpPr>
        <p:spPr>
          <a:xfrm>
            <a:off x="8153280" y="1168560"/>
            <a:ext cx="3333240" cy="2857320"/>
          </a:xfrm>
          <a:prstGeom prst="rect">
            <a:avLst/>
          </a:prstGeom>
          <a:blipFill rotWithShape="0">
            <a:blip r:embed="rId1"/>
            <a:srcRect/>
            <a:stretch/>
          </a:blip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tabLst>
                <a:tab algn="l" pos="0"/>
              </a:tabLst>
            </a:pPr>
            <a:endParaRPr b="0" lang="sv-SE" sz="1800" spc="-1" strike="noStrike">
              <a:solidFill>
                <a:schemeClr val="lt1"/>
              </a:solidFill>
              <a:latin typeface="Arial"/>
              <a:ea typeface="Arial"/>
            </a:endParaRPr>
          </a:p>
        </p:txBody>
      </p:sp>
      <p:sp>
        <p:nvSpPr>
          <p:cNvPr id="49" name="PlaceHolder 2"/>
          <p:cNvSpPr>
            <a:spLocks noGrp="1"/>
          </p:cNvSpPr>
          <p:nvPr>
            <p:ph type="sldNum" idx="5"/>
          </p:nvPr>
        </p:nvSpPr>
        <p:spPr>
          <a:xfrm>
            <a:off x="8610480" y="6092280"/>
            <a:ext cx="1650600" cy="364680"/>
          </a:xfrm>
          <a:prstGeom prst="rect">
            <a:avLst/>
          </a:prstGeom>
          <a:noFill/>
          <a:ln w="0">
            <a:noFill/>
          </a:ln>
        </p:spPr>
        <p:txBody>
          <a:bodyPr lIns="90000" rIns="90000" tIns="45000" bIns="45000" anchor="ctr">
            <a:noAutofit/>
          </a:bodyPr>
          <a:lstStyle>
            <a:lvl1pPr indent="0" algn="r" defTabSz="914400">
              <a:lnSpc>
                <a:spcPct val="100000"/>
              </a:lnSpc>
              <a:buNone/>
              <a:tabLst>
                <a:tab algn="l" pos="0"/>
              </a:tabLst>
              <a:defRPr b="0" lang="sv-SE" sz="1200" spc="-1" strike="noStrike">
                <a:solidFill>
                  <a:schemeClr val="dk1"/>
                </a:solidFill>
                <a:latin typeface="Arial"/>
                <a:ea typeface="Arial"/>
              </a:defRPr>
            </a:lvl1pPr>
          </a:lstStyle>
          <a:p>
            <a:pPr indent="0" algn="r" defTabSz="914400">
              <a:lnSpc>
                <a:spcPct val="100000"/>
              </a:lnSpc>
              <a:buNone/>
              <a:tabLst>
                <a:tab algn="l" pos="0"/>
              </a:tabLst>
            </a:pPr>
            <a:fld id="{5B3EA411-4FDA-45C3-811A-4CAD8052325D}" type="slidenum">
              <a:rPr b="0" lang="sv-SE" sz="1200" spc="-1" strike="noStrike">
                <a:solidFill>
                  <a:schemeClr val="dk1"/>
                </a:solidFill>
                <a:latin typeface="Arial"/>
                <a:ea typeface="Arial"/>
              </a:rPr>
              <a:t>&lt;nummer&gt;</a:t>
            </a:fld>
            <a:endParaRPr b="0" lang="sv-SE" sz="1200" spc="-1" strike="noStrike">
              <a:solidFill>
                <a:srgbClr val="000000"/>
              </a:solidFill>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0" name="PlaceHolder 1"/>
          <p:cNvSpPr>
            <a:spLocks noGrp="1"/>
          </p:cNvSpPr>
          <p:nvPr>
            <p:ph type="title"/>
          </p:nvPr>
        </p:nvSpPr>
        <p:spPr>
          <a:xfrm>
            <a:off x="711360" y="253800"/>
            <a:ext cx="10790640" cy="1235160"/>
          </a:xfrm>
          <a:prstGeom prst="rect">
            <a:avLst/>
          </a:prstGeom>
          <a:noFill/>
          <a:ln w="12600">
            <a:noFill/>
          </a:ln>
        </p:spPr>
        <p:txBody>
          <a:bodyPr lIns="0" rIns="0" tIns="45000" bIns="45000" anchor="ctr">
            <a:noAutofit/>
          </a:bodyPr>
          <a:p>
            <a:pPr indent="0" defTabSz="914400">
              <a:lnSpc>
                <a:spcPct val="90000"/>
              </a:lnSpc>
              <a:buNone/>
              <a:tabLst>
                <a:tab algn="l" pos="0"/>
              </a:tabLst>
            </a:pPr>
            <a:r>
              <a:rPr b="1" lang="sv-SE" sz="1500" spc="-1" strike="noStrike">
                <a:solidFill>
                  <a:srgbClr val="000000"/>
                </a:solidFill>
                <a:latin typeface="calibri"/>
                <a:ea typeface="Arial"/>
              </a:rPr>
              <a:t>Hur upplevde DU arbetsmiljön under sommarmånaderna ( juni-augusti) 2025 jämfört med 2024?</a:t>
            </a:r>
            <a:endParaRPr b="0" lang="sv-SE" sz="1500" spc="-1" strike="noStrike">
              <a:solidFill>
                <a:schemeClr val="dk1"/>
              </a:solidFill>
              <a:latin typeface="Arial"/>
            </a:endParaRPr>
          </a:p>
        </p:txBody>
      </p:sp>
      <p:graphicFrame>
        <p:nvGraphicFramePr>
          <p:cNvPr id="51" name="New Table"/>
          <p:cNvGraphicFramePr/>
          <p:nvPr/>
        </p:nvGraphicFramePr>
        <p:xfrm>
          <a:off x="711360" y="1168560"/>
          <a:ext cx="7264080" cy="2197440"/>
        </p:xfrm>
        <a:graphic>
          <a:graphicData uri="http://schemas.openxmlformats.org/drawingml/2006/table">
            <a:tbl>
              <a:tblPr/>
              <a:tblGrid>
                <a:gridCol w="4492440"/>
                <a:gridCol w="1470960"/>
                <a:gridCol w="1300320"/>
              </a:tblGrid>
              <a:tr h="0">
                <a:tc>
                  <a:txBody>
                    <a:bodyPr lIns="45000" rIns="45000" anchor="t">
                      <a:noAutofit/>
                    </a:bodyPr>
                    <a:p>
                      <a:pPr defTabSz="914400">
                        <a:lnSpc>
                          <a:spcPct val="100000"/>
                        </a:lnSpc>
                        <a:tabLst>
                          <a:tab algn="l" pos="0"/>
                        </a:tabLst>
                      </a:pPr>
                      <a:r>
                        <a:rPr b="0" lang="sv-SE" sz="1200" spc="-1" strike="noStrike">
                          <a:solidFill>
                            <a:srgbClr val="000000"/>
                          </a:solidFill>
                          <a:latin typeface="calibri"/>
                          <a:ea typeface="Arial"/>
                        </a:rPr>
                        <a:t>Namn</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Antal</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r>
              <a:tr h="0">
                <a:tc>
                  <a:txBody>
                    <a:bodyPr lIns="45000" rIns="45000" anchor="t">
                      <a:noAutofit/>
                    </a:bodyPr>
                    <a:p>
                      <a:pPr defTabSz="914400">
                        <a:lnSpc>
                          <a:spcPct val="100000"/>
                        </a:lnSpc>
                        <a:tabLst>
                          <a:tab algn="l" pos="0"/>
                        </a:tabLst>
                      </a:pPr>
                      <a:r>
                        <a:rPr b="0" lang="sv-SE" sz="1200" spc="-1" strike="noStrike">
                          <a:solidFill>
                            <a:srgbClr val="000000"/>
                          </a:solidFill>
                          <a:latin typeface="calibri"/>
                          <a:ea typeface="Arial"/>
                        </a:rPr>
                        <a:t>1 Dålig</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eeeeee"/>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7</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eeeeee"/>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5,1</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eeeeee"/>
                    </a:solidFill>
                  </a:tcPr>
                </a:tc>
              </a:tr>
              <a:tr h="0">
                <a:tc>
                  <a:txBody>
                    <a:bodyPr lIns="45000" rIns="45000" anchor="t">
                      <a:noAutofit/>
                    </a:bodyPr>
                    <a:p>
                      <a:pPr defTabSz="914400">
                        <a:lnSpc>
                          <a:spcPct val="100000"/>
                        </a:lnSpc>
                        <a:tabLst>
                          <a:tab algn="l" pos="0"/>
                        </a:tabLst>
                      </a:pPr>
                      <a:r>
                        <a:rPr b="0" lang="sv-SE" sz="1200" spc="-1" strike="noStrike">
                          <a:solidFill>
                            <a:srgbClr val="000000"/>
                          </a:solidFill>
                          <a:latin typeface="calibri"/>
                          <a:ea typeface="Arial"/>
                        </a:rPr>
                        <a:t>2 Sämre</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30</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21,7</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r>
              <a:tr h="0">
                <a:tc>
                  <a:txBody>
                    <a:bodyPr lIns="45000" rIns="45000" anchor="t">
                      <a:noAutofit/>
                    </a:bodyPr>
                    <a:p>
                      <a:pPr defTabSz="914400">
                        <a:lnSpc>
                          <a:spcPct val="100000"/>
                        </a:lnSpc>
                        <a:tabLst>
                          <a:tab algn="l" pos="0"/>
                        </a:tabLst>
                      </a:pPr>
                      <a:r>
                        <a:rPr b="0" lang="sv-SE" sz="1200" spc="-1" strike="noStrike">
                          <a:solidFill>
                            <a:srgbClr val="000000"/>
                          </a:solidFill>
                          <a:latin typeface="calibri"/>
                          <a:ea typeface="Arial"/>
                        </a:rPr>
                        <a:t>3 Samma som innan</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eeeeee"/>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33</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eeeeee"/>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23,9</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eeeeee"/>
                    </a:solidFill>
                  </a:tcPr>
                </a:tc>
              </a:tr>
              <a:tr h="0">
                <a:tc>
                  <a:txBody>
                    <a:bodyPr lIns="45000" rIns="45000" anchor="t">
                      <a:noAutofit/>
                    </a:bodyPr>
                    <a:p>
                      <a:pPr defTabSz="914400">
                        <a:lnSpc>
                          <a:spcPct val="100000"/>
                        </a:lnSpc>
                        <a:tabLst>
                          <a:tab algn="l" pos="0"/>
                        </a:tabLst>
                      </a:pPr>
                      <a:r>
                        <a:rPr b="0" lang="sv-SE" sz="1200" spc="-1" strike="noStrike">
                          <a:solidFill>
                            <a:srgbClr val="000000"/>
                          </a:solidFill>
                          <a:latin typeface="calibri"/>
                          <a:ea typeface="Arial"/>
                        </a:rPr>
                        <a:t>4 Bra</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29</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21</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r>
              <a:tr h="0">
                <a:tc>
                  <a:txBody>
                    <a:bodyPr lIns="45000" rIns="45000" anchor="t">
                      <a:noAutofit/>
                    </a:bodyPr>
                    <a:p>
                      <a:pPr defTabSz="914400">
                        <a:lnSpc>
                          <a:spcPct val="100000"/>
                        </a:lnSpc>
                        <a:tabLst>
                          <a:tab algn="l" pos="0"/>
                        </a:tabLst>
                      </a:pPr>
                      <a:r>
                        <a:rPr b="0" lang="sv-SE" sz="1200" spc="-1" strike="noStrike">
                          <a:solidFill>
                            <a:srgbClr val="000000"/>
                          </a:solidFill>
                          <a:latin typeface="calibri"/>
                          <a:ea typeface="Arial"/>
                        </a:rPr>
                        <a:t>5 Bättre</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eeeeee"/>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26</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eeeeee"/>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18,8</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eeeeee"/>
                    </a:solidFill>
                  </a:tcPr>
                </a:tc>
              </a:tr>
              <a:tr h="0">
                <a:tc>
                  <a:txBody>
                    <a:bodyPr lIns="45000" rIns="45000" anchor="t">
                      <a:noAutofit/>
                    </a:bodyPr>
                    <a:p>
                      <a:pPr defTabSz="914400">
                        <a:lnSpc>
                          <a:spcPct val="100000"/>
                        </a:lnSpc>
                        <a:tabLst>
                          <a:tab algn="l" pos="0"/>
                        </a:tabLst>
                      </a:pPr>
                      <a:r>
                        <a:rPr b="0" lang="sv-SE" sz="1200" spc="-1" strike="noStrike">
                          <a:solidFill>
                            <a:srgbClr val="000000"/>
                          </a:solidFill>
                          <a:latin typeface="calibri"/>
                          <a:ea typeface="Arial"/>
                        </a:rPr>
                        <a:t>6 Arbetade inte 2024</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13</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9,4</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r>
              <a:tr h="0">
                <a:tc>
                  <a:txBody>
                    <a:bodyPr lIns="45000" rIns="45000" anchor="t">
                      <a:noAutofit/>
                    </a:bodyPr>
                    <a:p>
                      <a:pPr algn="r" defTabSz="914400">
                        <a:lnSpc>
                          <a:spcPct val="100000"/>
                        </a:lnSpc>
                        <a:tabLst>
                          <a:tab algn="l" pos="0"/>
                        </a:tabLst>
                      </a:pPr>
                      <a:r>
                        <a:rPr b="1" lang="sv-SE" sz="1200" spc="-1" strike="noStrike">
                          <a:solidFill>
                            <a:srgbClr val="000000"/>
                          </a:solidFill>
                          <a:latin typeface="calibri"/>
                          <a:ea typeface="Arial"/>
                        </a:rPr>
                        <a:t>Total</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1" lang="sv-SE" sz="1200" spc="-1" strike="noStrike">
                          <a:solidFill>
                            <a:srgbClr val="000000"/>
                          </a:solidFill>
                          <a:latin typeface="calibri"/>
                          <a:ea typeface="Arial"/>
                        </a:rPr>
                        <a:t>138</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1" lang="sv-SE" sz="1200" spc="-1" strike="noStrike">
                          <a:solidFill>
                            <a:srgbClr val="000000"/>
                          </a:solidFill>
                          <a:latin typeface="calibri"/>
                          <a:ea typeface="Arial"/>
                        </a:rPr>
                        <a:t>100</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r>
            </a:tbl>
          </a:graphicData>
        </a:graphic>
      </p:graphicFrame>
      <p:graphicFrame>
        <p:nvGraphicFramePr>
          <p:cNvPr id="52" name="New Table"/>
          <p:cNvGraphicFramePr/>
          <p:nvPr/>
        </p:nvGraphicFramePr>
        <p:xfrm>
          <a:off x="711360" y="3492360"/>
          <a:ext cx="7264080" cy="549360"/>
        </p:xfrm>
        <a:graphic>
          <a:graphicData uri="http://schemas.openxmlformats.org/drawingml/2006/table">
            <a:tbl>
              <a:tblPr/>
              <a:tblGrid>
                <a:gridCol w="7264080"/>
              </a:tblGrid>
              <a:tr h="0">
                <a:tc>
                  <a:txBody>
                    <a:bodyPr lIns="45000" rIns="45000" anchor="t">
                      <a:noAutofit/>
                    </a:bodyPr>
                    <a:p>
                      <a:pPr defTabSz="914400">
                        <a:lnSpc>
                          <a:spcPct val="100000"/>
                        </a:lnSpc>
                        <a:tabLst>
                          <a:tab algn="l" pos="0"/>
                        </a:tabLst>
                      </a:pPr>
                      <a:r>
                        <a:rPr b="0" lang="sv-SE" sz="1200" spc="-1" strike="noStrike">
                          <a:solidFill>
                            <a:srgbClr val="000000"/>
                          </a:solidFill>
                          <a:latin typeface="calibri"/>
                          <a:ea typeface="Arial"/>
                        </a:rPr>
                        <a:t>Svarsfrekvens</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r>
              <a:tr h="0">
                <a:tc>
                  <a:txBody>
                    <a:bodyPr lIns="45000" rIns="45000" anchor="t">
                      <a:noAutofit/>
                    </a:bodyPr>
                    <a:p>
                      <a:pPr defTabSz="914400">
                        <a:lnSpc>
                          <a:spcPct val="100000"/>
                        </a:lnSpc>
                        <a:tabLst>
                          <a:tab algn="l" pos="0"/>
                        </a:tabLst>
                      </a:pPr>
                      <a:r>
                        <a:rPr b="0" lang="sv-SE" sz="1200" spc="-1" strike="noStrike">
                          <a:solidFill>
                            <a:srgbClr val="000000"/>
                          </a:solidFill>
                          <a:latin typeface="calibri"/>
                          <a:ea typeface="Arial"/>
                        </a:rPr>
                        <a:t>100% (138/138)</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eeeeee"/>
                    </a:solidFill>
                  </a:tcPr>
                </a:tc>
              </a:tr>
            </a:tbl>
          </a:graphicData>
        </a:graphic>
      </p:graphicFrame>
      <p:sp>
        <p:nvSpPr>
          <p:cNvPr id="53" name="New shape"/>
          <p:cNvSpPr/>
          <p:nvPr/>
        </p:nvSpPr>
        <p:spPr>
          <a:xfrm>
            <a:off x="8153280" y="1168560"/>
            <a:ext cx="3333240" cy="2857320"/>
          </a:xfrm>
          <a:prstGeom prst="rect">
            <a:avLst/>
          </a:prstGeom>
          <a:blipFill rotWithShape="0">
            <a:blip r:embed="rId1"/>
            <a:srcRect/>
            <a:stretch/>
          </a:blip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tabLst>
                <a:tab algn="l" pos="0"/>
              </a:tabLst>
            </a:pPr>
            <a:endParaRPr b="0" lang="sv-SE" sz="1800" spc="-1" strike="noStrike">
              <a:solidFill>
                <a:schemeClr val="lt1"/>
              </a:solidFill>
              <a:latin typeface="Arial"/>
              <a:ea typeface="Arial"/>
            </a:endParaRPr>
          </a:p>
        </p:txBody>
      </p:sp>
      <p:sp>
        <p:nvSpPr>
          <p:cNvPr id="54" name="PlaceHolder 2"/>
          <p:cNvSpPr>
            <a:spLocks noGrp="1"/>
          </p:cNvSpPr>
          <p:nvPr>
            <p:ph type="sldNum" idx="6"/>
          </p:nvPr>
        </p:nvSpPr>
        <p:spPr>
          <a:xfrm>
            <a:off x="8610480" y="6092280"/>
            <a:ext cx="1650600" cy="364680"/>
          </a:xfrm>
          <a:prstGeom prst="rect">
            <a:avLst/>
          </a:prstGeom>
          <a:noFill/>
          <a:ln w="0">
            <a:noFill/>
          </a:ln>
        </p:spPr>
        <p:txBody>
          <a:bodyPr lIns="90000" rIns="90000" tIns="45000" bIns="45000" anchor="ctr">
            <a:noAutofit/>
          </a:bodyPr>
          <a:lstStyle>
            <a:lvl1pPr indent="0" algn="r" defTabSz="914400">
              <a:lnSpc>
                <a:spcPct val="100000"/>
              </a:lnSpc>
              <a:buNone/>
              <a:tabLst>
                <a:tab algn="l" pos="0"/>
              </a:tabLst>
              <a:defRPr b="0" lang="sv-SE" sz="1200" spc="-1" strike="noStrike">
                <a:solidFill>
                  <a:schemeClr val="dk1"/>
                </a:solidFill>
                <a:latin typeface="Arial"/>
                <a:ea typeface="Arial"/>
              </a:defRPr>
            </a:lvl1pPr>
          </a:lstStyle>
          <a:p>
            <a:pPr indent="0" algn="r" defTabSz="914400">
              <a:lnSpc>
                <a:spcPct val="100000"/>
              </a:lnSpc>
              <a:buNone/>
              <a:tabLst>
                <a:tab algn="l" pos="0"/>
              </a:tabLst>
            </a:pPr>
            <a:fld id="{53B79BD2-A994-465E-B194-689872A83D01}" type="slidenum">
              <a:rPr b="0" lang="sv-SE" sz="1200" spc="-1" strike="noStrike">
                <a:solidFill>
                  <a:schemeClr val="dk1"/>
                </a:solidFill>
                <a:latin typeface="Arial"/>
                <a:ea typeface="Arial"/>
              </a:rPr>
              <a:t>&lt;nummer&gt;</a:t>
            </a:fld>
            <a:endParaRPr b="0" lang="sv-SE" sz="1200" spc="-1" strike="noStrike">
              <a:solidFill>
                <a:srgbClr val="000000"/>
              </a:solidFill>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 name="New shape"/>
          <p:cNvSpPr/>
          <p:nvPr/>
        </p:nvSpPr>
        <p:spPr>
          <a:xfrm>
            <a:off x="711360" y="729720"/>
            <a:ext cx="10790640" cy="1627200"/>
          </a:xfrm>
          <a:prstGeom prst="rect">
            <a:avLst/>
          </a:prstGeom>
          <a:noFill/>
          <a:ln>
            <a:noFill/>
          </a:ln>
        </p:spPr>
        <p:style>
          <a:lnRef idx="2">
            <a:schemeClr val="accent1">
              <a:shade val="50000"/>
            </a:schemeClr>
          </a:lnRef>
          <a:fillRef idx="1">
            <a:schemeClr val="accent1"/>
          </a:fillRef>
          <a:effectRef idx="0">
            <a:schemeClr val="accent1"/>
          </a:effectRef>
          <a:fontRef idx="minor"/>
        </p:style>
        <p:txBody>
          <a:bodyPr lIns="0" rIns="0" tIns="45000" bIns="45000" anchor="ctr">
            <a:spAutoFit/>
          </a:bodyPr>
          <a:p>
            <a:pPr defTabSz="914400">
              <a:lnSpc>
                <a:spcPct val="100000"/>
              </a:lnSpc>
              <a:spcBef>
                <a:spcPts val="655"/>
              </a:spcBef>
              <a:spcAft>
                <a:spcPts val="655"/>
              </a:spcAft>
              <a:tabLst>
                <a:tab algn="l" pos="0"/>
              </a:tabLst>
            </a:pPr>
            <a:r>
              <a:rPr b="1" lang="sv-SE" sz="1500" spc="-1" strike="noStrike">
                <a:solidFill>
                  <a:srgbClr val="000000"/>
                </a:solidFill>
                <a:latin typeface="calibri"/>
                <a:ea typeface="Arial"/>
              </a:rPr>
              <a:t>Fråga: </a:t>
            </a:r>
            <a:r>
              <a:rPr b="0" lang="sv-SE" sz="1500" spc="-1" strike="noStrike">
                <a:solidFill>
                  <a:srgbClr val="000000"/>
                </a:solidFill>
                <a:latin typeface="calibri"/>
                <a:ea typeface="Arial"/>
              </a:rPr>
              <a:t>Hur upplevde DU arbetsmiljön under sommarmånaderna ( juni-augusti) 2025 jämfört med 2024?</a:t>
            </a:r>
            <a:endParaRPr b="0" lang="sv-SE" sz="1500" spc="-1" strike="noStrike">
              <a:solidFill>
                <a:srgbClr val="000000"/>
              </a:solidFill>
              <a:latin typeface="Arial"/>
            </a:endParaRPr>
          </a:p>
          <a:p>
            <a:pPr defTabSz="914400">
              <a:lnSpc>
                <a:spcPct val="100000"/>
              </a:lnSpc>
              <a:spcBef>
                <a:spcPts val="655"/>
              </a:spcBef>
              <a:spcAft>
                <a:spcPts val="655"/>
              </a:spcAft>
              <a:tabLst>
                <a:tab algn="l" pos="0"/>
              </a:tabLst>
            </a:pPr>
            <a:r>
              <a:rPr b="1" lang="sv-SE" sz="1500" spc="-1" strike="noStrike">
                <a:solidFill>
                  <a:srgbClr val="000000"/>
                </a:solidFill>
                <a:latin typeface="calibri"/>
                <a:ea typeface="Arial"/>
              </a:rPr>
              <a:t>Sammanfattning av resultat</a:t>
            </a:r>
            <a:br>
              <a:rPr sz="1500"/>
            </a:br>
            <a:r>
              <a:rPr b="0" lang="sv-SE" sz="1500" spc="-1" strike="noStrike">
                <a:solidFill>
                  <a:srgbClr val="000000"/>
                </a:solidFill>
                <a:latin typeface="calibri"/>
                <a:ea typeface="Arial"/>
              </a:rPr>
              <a:t>En majoritet av respondenterna upplevde arbetsmiljön under sommaren 2025 som oförändrad (23,9%), medan nästan lika många ansåg att den var sämre (21,7%) eller bra (21%), följt av 18,8% som tyckte att den var bättre; endast 5,1% upplevde arbetsmiljön som dålig och 9,4% arbetade inte under 2024, vilket visar att de flesta antingen såg ingen förändring eller hade blandade upplevelser, med "samma som innan" som det mest förekommande svaret och "dålig" som det minst förekommande.</a:t>
            </a:r>
            <a:endParaRPr b="0" lang="sv-SE" sz="1500" spc="-1" strike="noStrike">
              <a:solidFill>
                <a:srgbClr val="000000"/>
              </a:solidFill>
              <a:latin typeface="Arial"/>
            </a:endParaRPr>
          </a:p>
        </p:txBody>
      </p:sp>
      <p:sp>
        <p:nvSpPr>
          <p:cNvPr id="56" name="PlaceHolder 1"/>
          <p:cNvSpPr>
            <a:spLocks noGrp="1"/>
          </p:cNvSpPr>
          <p:nvPr>
            <p:ph type="sldNum" idx="7"/>
          </p:nvPr>
        </p:nvSpPr>
        <p:spPr>
          <a:xfrm>
            <a:off x="8610480" y="6092280"/>
            <a:ext cx="1650600" cy="364680"/>
          </a:xfrm>
          <a:prstGeom prst="rect">
            <a:avLst/>
          </a:prstGeom>
          <a:noFill/>
          <a:ln w="0">
            <a:noFill/>
          </a:ln>
        </p:spPr>
        <p:txBody>
          <a:bodyPr lIns="90000" rIns="90000" tIns="45000" bIns="45000" anchor="ctr">
            <a:noAutofit/>
          </a:bodyPr>
          <a:lstStyle>
            <a:lvl1pPr indent="0" algn="r" defTabSz="914400">
              <a:lnSpc>
                <a:spcPct val="100000"/>
              </a:lnSpc>
              <a:buNone/>
              <a:tabLst>
                <a:tab algn="l" pos="0"/>
              </a:tabLst>
              <a:defRPr b="0" lang="sv-SE" sz="1200" spc="-1" strike="noStrike">
                <a:solidFill>
                  <a:schemeClr val="dk1"/>
                </a:solidFill>
                <a:latin typeface="Arial"/>
                <a:ea typeface="Arial"/>
              </a:defRPr>
            </a:lvl1pPr>
          </a:lstStyle>
          <a:p>
            <a:pPr indent="0" algn="r" defTabSz="914400">
              <a:lnSpc>
                <a:spcPct val="100000"/>
              </a:lnSpc>
              <a:buNone/>
              <a:tabLst>
                <a:tab algn="l" pos="0"/>
              </a:tabLst>
            </a:pPr>
            <a:fld id="{29606424-46FF-40C9-B9EF-5FD11E403F54}" type="slidenum">
              <a:rPr b="0" lang="sv-SE" sz="1200" spc="-1" strike="noStrike">
                <a:solidFill>
                  <a:schemeClr val="dk1"/>
                </a:solidFill>
                <a:latin typeface="Arial"/>
                <a:ea typeface="Arial"/>
              </a:rPr>
              <a:t>&lt;nummer&gt;</a:t>
            </a:fld>
            <a:endParaRPr b="0" lang="sv-SE" sz="1200" spc="-1" strike="noStrike">
              <a:solidFill>
                <a:srgbClr val="000000"/>
              </a:solidFill>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7" name="New shape"/>
          <p:cNvSpPr/>
          <p:nvPr/>
        </p:nvSpPr>
        <p:spPr>
          <a:xfrm>
            <a:off x="711360" y="729720"/>
            <a:ext cx="10790640" cy="1627200"/>
          </a:xfrm>
          <a:prstGeom prst="rect">
            <a:avLst/>
          </a:prstGeom>
          <a:noFill/>
          <a:ln>
            <a:noFill/>
          </a:ln>
        </p:spPr>
        <p:style>
          <a:lnRef idx="2">
            <a:schemeClr val="accent1">
              <a:shade val="50000"/>
            </a:schemeClr>
          </a:lnRef>
          <a:fillRef idx="1">
            <a:schemeClr val="accent1"/>
          </a:fillRef>
          <a:effectRef idx="0">
            <a:schemeClr val="accent1"/>
          </a:effectRef>
          <a:fontRef idx="minor"/>
        </p:style>
        <p:txBody>
          <a:bodyPr lIns="0" rIns="0" tIns="45000" bIns="45000" anchor="ctr">
            <a:spAutoFit/>
          </a:bodyPr>
          <a:p>
            <a:pPr defTabSz="914400">
              <a:lnSpc>
                <a:spcPct val="100000"/>
              </a:lnSpc>
              <a:spcBef>
                <a:spcPts val="655"/>
              </a:spcBef>
              <a:spcAft>
                <a:spcPts val="655"/>
              </a:spcAft>
              <a:tabLst>
                <a:tab algn="l" pos="0"/>
              </a:tabLst>
            </a:pPr>
            <a:r>
              <a:rPr b="1" lang="sv-SE" sz="1500" spc="-1" strike="noStrike">
                <a:solidFill>
                  <a:srgbClr val="000000"/>
                </a:solidFill>
                <a:latin typeface="calibri"/>
                <a:ea typeface="Arial"/>
              </a:rPr>
              <a:t>Fråga: </a:t>
            </a:r>
            <a:r>
              <a:rPr b="0" lang="sv-SE" sz="1500" spc="-1" strike="noStrike">
                <a:solidFill>
                  <a:srgbClr val="000000"/>
                </a:solidFill>
                <a:latin typeface="calibri"/>
                <a:ea typeface="Arial"/>
              </a:rPr>
              <a:t>Övriga kommentarer</a:t>
            </a:r>
            <a:endParaRPr b="0" lang="sv-SE" sz="1500" spc="-1" strike="noStrike">
              <a:solidFill>
                <a:srgbClr val="000000"/>
              </a:solidFill>
              <a:latin typeface="Arial"/>
            </a:endParaRPr>
          </a:p>
          <a:p>
            <a:pPr defTabSz="914400">
              <a:lnSpc>
                <a:spcPct val="100000"/>
              </a:lnSpc>
              <a:spcBef>
                <a:spcPts val="655"/>
              </a:spcBef>
              <a:spcAft>
                <a:spcPts val="655"/>
              </a:spcAft>
              <a:tabLst>
                <a:tab algn="l" pos="0"/>
              </a:tabLst>
            </a:pPr>
            <a:r>
              <a:rPr b="1" lang="sv-SE" sz="1500" spc="-1" strike="noStrike">
                <a:solidFill>
                  <a:srgbClr val="000000"/>
                </a:solidFill>
                <a:latin typeface="calibri"/>
                <a:ea typeface="Arial"/>
              </a:rPr>
              <a:t>Sammanfattning av resultat</a:t>
            </a:r>
            <a:br>
              <a:rPr sz="1500"/>
            </a:br>
            <a:r>
              <a:rPr b="0" lang="sv-SE" sz="1500" spc="-1" strike="noStrike">
                <a:solidFill>
                  <a:srgbClr val="000000"/>
                </a:solidFill>
                <a:latin typeface="calibri"/>
                <a:ea typeface="Arial"/>
              </a:rPr>
              <a:t>Enkätsvaren visar en blandad men övervägande negativ inställning till arbetsmiljön, där stress, hög arbetsbelastning, bristande introduktion och delegering för vikarier samt svårigheter med bemanning och språkproblem lyfts fram som återkommande utmaningar. Samtidigt nämns att vissa perioder varit lugnare och att några sommarvikarier varit duktiga och pålitliga, men flexibilitet kring semester och arbetsfördelning upplevs som otillräcklig, vilket bidrar till frustration och oro bland personalen.</a:t>
            </a:r>
            <a:endParaRPr b="0" lang="sv-SE" sz="1500" spc="-1" strike="noStrike">
              <a:solidFill>
                <a:srgbClr val="000000"/>
              </a:solidFill>
              <a:latin typeface="Arial"/>
            </a:endParaRPr>
          </a:p>
        </p:txBody>
      </p:sp>
      <p:sp>
        <p:nvSpPr>
          <p:cNvPr id="58" name="PlaceHolder 1"/>
          <p:cNvSpPr>
            <a:spLocks noGrp="1"/>
          </p:cNvSpPr>
          <p:nvPr>
            <p:ph type="sldNum" idx="8"/>
          </p:nvPr>
        </p:nvSpPr>
        <p:spPr>
          <a:xfrm>
            <a:off x="8610480" y="6092280"/>
            <a:ext cx="1650600" cy="364680"/>
          </a:xfrm>
          <a:prstGeom prst="rect">
            <a:avLst/>
          </a:prstGeom>
          <a:noFill/>
          <a:ln w="0">
            <a:noFill/>
          </a:ln>
        </p:spPr>
        <p:txBody>
          <a:bodyPr lIns="90000" rIns="90000" tIns="45000" bIns="45000" anchor="ctr">
            <a:noAutofit/>
          </a:bodyPr>
          <a:lstStyle>
            <a:lvl1pPr indent="0" algn="r" defTabSz="914400">
              <a:lnSpc>
                <a:spcPct val="100000"/>
              </a:lnSpc>
              <a:buNone/>
              <a:tabLst>
                <a:tab algn="l" pos="0"/>
              </a:tabLst>
              <a:defRPr b="0" lang="sv-SE" sz="1200" spc="-1" strike="noStrike">
                <a:solidFill>
                  <a:schemeClr val="dk1"/>
                </a:solidFill>
                <a:latin typeface="Arial"/>
                <a:ea typeface="Arial"/>
              </a:defRPr>
            </a:lvl1pPr>
          </a:lstStyle>
          <a:p>
            <a:pPr indent="0" algn="r" defTabSz="914400">
              <a:lnSpc>
                <a:spcPct val="100000"/>
              </a:lnSpc>
              <a:buNone/>
              <a:tabLst>
                <a:tab algn="l" pos="0"/>
              </a:tabLst>
            </a:pPr>
            <a:fld id="{5B64D17B-01F9-48F0-B3BD-33F13C5BB5DE}" type="slidenum">
              <a:rPr b="0" lang="sv-SE" sz="1200" spc="-1" strike="noStrike">
                <a:solidFill>
                  <a:schemeClr val="dk1"/>
                </a:solidFill>
                <a:latin typeface="Arial"/>
                <a:ea typeface="Arial"/>
              </a:rPr>
              <a:t>&lt;nummer&gt;</a:t>
            </a:fld>
            <a:endParaRPr b="0" lang="sv-SE" sz="1200" spc="-1" strike="noStrike">
              <a:solidFill>
                <a:srgbClr val="000000"/>
              </a:solidFill>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 name="PlaceHolder 1"/>
          <p:cNvSpPr>
            <a:spLocks noGrp="1"/>
          </p:cNvSpPr>
          <p:nvPr>
            <p:ph type="title"/>
          </p:nvPr>
        </p:nvSpPr>
        <p:spPr>
          <a:xfrm>
            <a:off x="711360" y="253800"/>
            <a:ext cx="10790640" cy="1235160"/>
          </a:xfrm>
          <a:prstGeom prst="rect">
            <a:avLst/>
          </a:prstGeom>
          <a:noFill/>
          <a:ln w="12600">
            <a:noFill/>
          </a:ln>
        </p:spPr>
        <p:txBody>
          <a:bodyPr lIns="0" rIns="0" tIns="45000" bIns="45000" anchor="ctr">
            <a:noAutofit/>
          </a:bodyPr>
          <a:p>
            <a:pPr indent="0" defTabSz="914400">
              <a:lnSpc>
                <a:spcPct val="90000"/>
              </a:lnSpc>
              <a:buNone/>
              <a:tabLst>
                <a:tab algn="l" pos="0"/>
              </a:tabLst>
            </a:pPr>
            <a:r>
              <a:rPr b="1" lang="sv-SE" sz="1500" spc="-1" strike="noStrike">
                <a:solidFill>
                  <a:srgbClr val="000000"/>
                </a:solidFill>
                <a:latin typeface="calibri"/>
                <a:ea typeface="Arial"/>
              </a:rPr>
              <a:t>Upplever DU att ni har varit bättre bemannade i år jämfört med 2024?</a:t>
            </a:r>
            <a:endParaRPr b="0" lang="sv-SE" sz="1500" spc="-1" strike="noStrike">
              <a:solidFill>
                <a:schemeClr val="dk1"/>
              </a:solidFill>
              <a:latin typeface="Arial"/>
            </a:endParaRPr>
          </a:p>
        </p:txBody>
      </p:sp>
      <p:graphicFrame>
        <p:nvGraphicFramePr>
          <p:cNvPr id="60" name="New Table"/>
          <p:cNvGraphicFramePr/>
          <p:nvPr/>
        </p:nvGraphicFramePr>
        <p:xfrm>
          <a:off x="711360" y="1168560"/>
          <a:ext cx="7264080" cy="1648080"/>
        </p:xfrm>
        <a:graphic>
          <a:graphicData uri="http://schemas.openxmlformats.org/drawingml/2006/table">
            <a:tbl>
              <a:tblPr/>
              <a:tblGrid>
                <a:gridCol w="4433040"/>
                <a:gridCol w="1381320"/>
                <a:gridCol w="1449720"/>
              </a:tblGrid>
              <a:tr h="0">
                <a:tc>
                  <a:txBody>
                    <a:bodyPr lIns="45000" rIns="45000" anchor="t">
                      <a:noAutofit/>
                    </a:bodyPr>
                    <a:p>
                      <a:pPr defTabSz="914400">
                        <a:lnSpc>
                          <a:spcPct val="100000"/>
                        </a:lnSpc>
                        <a:tabLst>
                          <a:tab algn="l" pos="0"/>
                        </a:tabLst>
                      </a:pPr>
                      <a:r>
                        <a:rPr b="0" lang="sv-SE" sz="1200" spc="-1" strike="noStrike">
                          <a:solidFill>
                            <a:srgbClr val="000000"/>
                          </a:solidFill>
                          <a:latin typeface="calibri"/>
                          <a:ea typeface="Arial"/>
                        </a:rPr>
                        <a:t>Namn</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Antal</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r>
              <a:tr h="0">
                <a:tc>
                  <a:txBody>
                    <a:bodyPr lIns="45000" rIns="45000" anchor="t">
                      <a:noAutofit/>
                    </a:bodyPr>
                    <a:p>
                      <a:pPr defTabSz="914400">
                        <a:lnSpc>
                          <a:spcPct val="100000"/>
                        </a:lnSpc>
                        <a:tabLst>
                          <a:tab algn="l" pos="0"/>
                        </a:tabLst>
                      </a:pPr>
                      <a:r>
                        <a:rPr b="0" lang="sv-SE" sz="1200" spc="-1" strike="noStrike">
                          <a:solidFill>
                            <a:srgbClr val="000000"/>
                          </a:solidFill>
                          <a:latin typeface="calibri"/>
                          <a:ea typeface="Arial"/>
                        </a:rPr>
                        <a:t>Nej</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eeeeee"/>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24</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eeeeee"/>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17,4</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eeeeee"/>
                    </a:solidFill>
                  </a:tcPr>
                </a:tc>
              </a:tr>
              <a:tr h="0">
                <a:tc>
                  <a:txBody>
                    <a:bodyPr lIns="45000" rIns="45000" anchor="t">
                      <a:noAutofit/>
                    </a:bodyPr>
                    <a:p>
                      <a:pPr defTabSz="914400">
                        <a:lnSpc>
                          <a:spcPct val="100000"/>
                        </a:lnSpc>
                        <a:tabLst>
                          <a:tab algn="l" pos="0"/>
                        </a:tabLst>
                      </a:pPr>
                      <a:r>
                        <a:rPr b="0" lang="sv-SE" sz="1200" spc="-1" strike="noStrike">
                          <a:solidFill>
                            <a:srgbClr val="000000"/>
                          </a:solidFill>
                          <a:latin typeface="calibri"/>
                          <a:ea typeface="Arial"/>
                        </a:rPr>
                        <a:t>Samma som förra året</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39</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28,3</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r>
              <a:tr h="0">
                <a:tc>
                  <a:txBody>
                    <a:bodyPr lIns="45000" rIns="45000" anchor="t">
                      <a:noAutofit/>
                    </a:bodyPr>
                    <a:p>
                      <a:pPr defTabSz="914400">
                        <a:lnSpc>
                          <a:spcPct val="100000"/>
                        </a:lnSpc>
                        <a:tabLst>
                          <a:tab algn="l" pos="0"/>
                        </a:tabLst>
                      </a:pPr>
                      <a:r>
                        <a:rPr b="0" lang="sv-SE" sz="1200" spc="-1" strike="noStrike">
                          <a:solidFill>
                            <a:srgbClr val="000000"/>
                          </a:solidFill>
                          <a:latin typeface="calibri"/>
                          <a:ea typeface="Arial"/>
                        </a:rPr>
                        <a:t>Ja</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eeeeee"/>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47</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eeeeee"/>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34,1</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eeeeee"/>
                    </a:solidFill>
                  </a:tcPr>
                </a:tc>
              </a:tr>
              <a:tr h="0">
                <a:tc>
                  <a:txBody>
                    <a:bodyPr lIns="45000" rIns="45000" anchor="t">
                      <a:noAutofit/>
                    </a:bodyPr>
                    <a:p>
                      <a:pPr defTabSz="914400">
                        <a:lnSpc>
                          <a:spcPct val="100000"/>
                        </a:lnSpc>
                        <a:tabLst>
                          <a:tab algn="l" pos="0"/>
                        </a:tabLst>
                      </a:pPr>
                      <a:r>
                        <a:rPr b="0" lang="sv-SE" sz="1200" spc="-1" strike="noStrike">
                          <a:solidFill>
                            <a:srgbClr val="000000"/>
                          </a:solidFill>
                          <a:latin typeface="calibri"/>
                          <a:ea typeface="Arial"/>
                        </a:rPr>
                        <a:t>Vet ej</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32</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23,2</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r>
              <a:tr h="0">
                <a:tc>
                  <a:txBody>
                    <a:bodyPr lIns="45000" rIns="45000" anchor="t">
                      <a:noAutofit/>
                    </a:bodyPr>
                    <a:p>
                      <a:pPr algn="r" defTabSz="914400">
                        <a:lnSpc>
                          <a:spcPct val="100000"/>
                        </a:lnSpc>
                        <a:tabLst>
                          <a:tab algn="l" pos="0"/>
                        </a:tabLst>
                      </a:pPr>
                      <a:r>
                        <a:rPr b="1" lang="sv-SE" sz="1200" spc="-1" strike="noStrike">
                          <a:solidFill>
                            <a:srgbClr val="000000"/>
                          </a:solidFill>
                          <a:latin typeface="calibri"/>
                          <a:ea typeface="Arial"/>
                        </a:rPr>
                        <a:t>Total</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1" lang="sv-SE" sz="1200" spc="-1" strike="noStrike">
                          <a:solidFill>
                            <a:srgbClr val="000000"/>
                          </a:solidFill>
                          <a:latin typeface="calibri"/>
                          <a:ea typeface="Arial"/>
                        </a:rPr>
                        <a:t>142</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1" lang="sv-SE" sz="1200" spc="-1" strike="noStrike">
                          <a:solidFill>
                            <a:srgbClr val="000000"/>
                          </a:solidFill>
                          <a:latin typeface="calibri"/>
                          <a:ea typeface="Arial"/>
                        </a:rPr>
                        <a:t>102,9</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r>
            </a:tbl>
          </a:graphicData>
        </a:graphic>
      </p:graphicFrame>
      <p:graphicFrame>
        <p:nvGraphicFramePr>
          <p:cNvPr id="61" name="New Table"/>
          <p:cNvGraphicFramePr/>
          <p:nvPr/>
        </p:nvGraphicFramePr>
        <p:xfrm>
          <a:off x="711360" y="2946240"/>
          <a:ext cx="7264080" cy="549360"/>
        </p:xfrm>
        <a:graphic>
          <a:graphicData uri="http://schemas.openxmlformats.org/drawingml/2006/table">
            <a:tbl>
              <a:tblPr/>
              <a:tblGrid>
                <a:gridCol w="7264080"/>
              </a:tblGrid>
              <a:tr h="0">
                <a:tc>
                  <a:txBody>
                    <a:bodyPr lIns="45000" rIns="45000" anchor="t">
                      <a:noAutofit/>
                    </a:bodyPr>
                    <a:p>
                      <a:pPr defTabSz="914400">
                        <a:lnSpc>
                          <a:spcPct val="100000"/>
                        </a:lnSpc>
                        <a:tabLst>
                          <a:tab algn="l" pos="0"/>
                        </a:tabLst>
                      </a:pPr>
                      <a:r>
                        <a:rPr b="0" lang="sv-SE" sz="1200" spc="-1" strike="noStrike">
                          <a:solidFill>
                            <a:srgbClr val="000000"/>
                          </a:solidFill>
                          <a:latin typeface="calibri"/>
                          <a:ea typeface="Arial"/>
                        </a:rPr>
                        <a:t>Svarsfrekvens</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r>
              <a:tr h="0">
                <a:tc>
                  <a:txBody>
                    <a:bodyPr lIns="45000" rIns="45000" anchor="t">
                      <a:noAutofit/>
                    </a:bodyPr>
                    <a:p>
                      <a:pPr defTabSz="914400">
                        <a:lnSpc>
                          <a:spcPct val="100000"/>
                        </a:lnSpc>
                        <a:tabLst>
                          <a:tab algn="l" pos="0"/>
                        </a:tabLst>
                      </a:pPr>
                      <a:r>
                        <a:rPr b="0" lang="sv-SE" sz="1200" spc="-1" strike="noStrike">
                          <a:solidFill>
                            <a:srgbClr val="000000"/>
                          </a:solidFill>
                          <a:latin typeface="calibri"/>
                          <a:ea typeface="Arial"/>
                        </a:rPr>
                        <a:t>100% (138/138)</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eeeeee"/>
                    </a:solidFill>
                  </a:tcPr>
                </a:tc>
              </a:tr>
            </a:tbl>
          </a:graphicData>
        </a:graphic>
      </p:graphicFrame>
      <p:sp>
        <p:nvSpPr>
          <p:cNvPr id="62" name="New shape"/>
          <p:cNvSpPr/>
          <p:nvPr/>
        </p:nvSpPr>
        <p:spPr>
          <a:xfrm>
            <a:off x="8153280" y="1168560"/>
            <a:ext cx="3333240" cy="2857320"/>
          </a:xfrm>
          <a:prstGeom prst="rect">
            <a:avLst/>
          </a:prstGeom>
          <a:blipFill rotWithShape="0">
            <a:blip r:embed="rId1"/>
            <a:srcRect/>
            <a:stretch/>
          </a:blip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tabLst>
                <a:tab algn="l" pos="0"/>
              </a:tabLst>
            </a:pPr>
            <a:endParaRPr b="0" lang="sv-SE" sz="1800" spc="-1" strike="noStrike">
              <a:solidFill>
                <a:schemeClr val="lt1"/>
              </a:solidFill>
              <a:latin typeface="Arial"/>
              <a:ea typeface="Arial"/>
            </a:endParaRPr>
          </a:p>
        </p:txBody>
      </p:sp>
      <p:sp>
        <p:nvSpPr>
          <p:cNvPr id="63" name="PlaceHolder 2"/>
          <p:cNvSpPr>
            <a:spLocks noGrp="1"/>
          </p:cNvSpPr>
          <p:nvPr>
            <p:ph type="sldNum" idx="9"/>
          </p:nvPr>
        </p:nvSpPr>
        <p:spPr>
          <a:xfrm>
            <a:off x="8610480" y="6092280"/>
            <a:ext cx="1650600" cy="364680"/>
          </a:xfrm>
          <a:prstGeom prst="rect">
            <a:avLst/>
          </a:prstGeom>
          <a:noFill/>
          <a:ln w="0">
            <a:noFill/>
          </a:ln>
        </p:spPr>
        <p:txBody>
          <a:bodyPr lIns="90000" rIns="90000" tIns="45000" bIns="45000" anchor="ctr">
            <a:noAutofit/>
          </a:bodyPr>
          <a:lstStyle>
            <a:lvl1pPr indent="0" algn="r" defTabSz="914400">
              <a:lnSpc>
                <a:spcPct val="100000"/>
              </a:lnSpc>
              <a:buNone/>
              <a:tabLst>
                <a:tab algn="l" pos="0"/>
              </a:tabLst>
              <a:defRPr b="0" lang="sv-SE" sz="1200" spc="-1" strike="noStrike">
                <a:solidFill>
                  <a:schemeClr val="dk1"/>
                </a:solidFill>
                <a:latin typeface="Arial"/>
                <a:ea typeface="Arial"/>
              </a:defRPr>
            </a:lvl1pPr>
          </a:lstStyle>
          <a:p>
            <a:pPr indent="0" algn="r" defTabSz="914400">
              <a:lnSpc>
                <a:spcPct val="100000"/>
              </a:lnSpc>
              <a:buNone/>
              <a:tabLst>
                <a:tab algn="l" pos="0"/>
              </a:tabLst>
            </a:pPr>
            <a:fld id="{E33CB9C9-4AF1-4B52-8706-44108E74C129}" type="slidenum">
              <a:rPr b="0" lang="sv-SE" sz="1200" spc="-1" strike="noStrike">
                <a:solidFill>
                  <a:schemeClr val="dk1"/>
                </a:solidFill>
                <a:latin typeface="Arial"/>
                <a:ea typeface="Arial"/>
              </a:rPr>
              <a:t>&lt;nummer&gt;</a:t>
            </a:fld>
            <a:endParaRPr b="0" lang="sv-SE" sz="1200" spc="-1" strike="noStrike">
              <a:solidFill>
                <a:srgbClr val="000000"/>
              </a:solidFill>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New shape"/>
          <p:cNvSpPr/>
          <p:nvPr/>
        </p:nvSpPr>
        <p:spPr>
          <a:xfrm>
            <a:off x="711360" y="729720"/>
            <a:ext cx="10790640" cy="1398600"/>
          </a:xfrm>
          <a:prstGeom prst="rect">
            <a:avLst/>
          </a:prstGeom>
          <a:noFill/>
          <a:ln>
            <a:noFill/>
          </a:ln>
        </p:spPr>
        <p:style>
          <a:lnRef idx="2">
            <a:schemeClr val="accent1">
              <a:shade val="50000"/>
            </a:schemeClr>
          </a:lnRef>
          <a:fillRef idx="1">
            <a:schemeClr val="accent1"/>
          </a:fillRef>
          <a:effectRef idx="0">
            <a:schemeClr val="accent1"/>
          </a:effectRef>
          <a:fontRef idx="minor"/>
        </p:style>
        <p:txBody>
          <a:bodyPr lIns="0" rIns="0" tIns="45000" bIns="45000" anchor="ctr">
            <a:spAutoFit/>
          </a:bodyPr>
          <a:p>
            <a:pPr defTabSz="914400">
              <a:lnSpc>
                <a:spcPct val="100000"/>
              </a:lnSpc>
              <a:spcBef>
                <a:spcPts val="655"/>
              </a:spcBef>
              <a:spcAft>
                <a:spcPts val="655"/>
              </a:spcAft>
              <a:tabLst>
                <a:tab algn="l" pos="0"/>
              </a:tabLst>
            </a:pPr>
            <a:r>
              <a:rPr b="1" lang="sv-SE" sz="1500" spc="-1" strike="noStrike">
                <a:solidFill>
                  <a:srgbClr val="000000"/>
                </a:solidFill>
                <a:latin typeface="calibri"/>
                <a:ea typeface="Arial"/>
              </a:rPr>
              <a:t>Fråga: </a:t>
            </a:r>
            <a:r>
              <a:rPr b="0" lang="sv-SE" sz="1500" spc="-1" strike="noStrike">
                <a:solidFill>
                  <a:srgbClr val="000000"/>
                </a:solidFill>
                <a:latin typeface="calibri"/>
                <a:ea typeface="Arial"/>
              </a:rPr>
              <a:t>Upplever DU att ni har varit bättre bemannade i år jämfört med 2024?</a:t>
            </a:r>
            <a:endParaRPr b="0" lang="sv-SE" sz="1500" spc="-1" strike="noStrike">
              <a:solidFill>
                <a:srgbClr val="000000"/>
              </a:solidFill>
              <a:latin typeface="Arial"/>
            </a:endParaRPr>
          </a:p>
          <a:p>
            <a:pPr defTabSz="914400">
              <a:lnSpc>
                <a:spcPct val="100000"/>
              </a:lnSpc>
              <a:spcBef>
                <a:spcPts val="655"/>
              </a:spcBef>
              <a:spcAft>
                <a:spcPts val="655"/>
              </a:spcAft>
              <a:tabLst>
                <a:tab algn="l" pos="0"/>
              </a:tabLst>
            </a:pPr>
            <a:r>
              <a:rPr b="1" lang="sv-SE" sz="1500" spc="-1" strike="noStrike">
                <a:solidFill>
                  <a:srgbClr val="000000"/>
                </a:solidFill>
                <a:latin typeface="calibri"/>
                <a:ea typeface="Arial"/>
              </a:rPr>
              <a:t>Sammanfattning av resultat</a:t>
            </a:r>
            <a:br>
              <a:rPr sz="1500"/>
            </a:br>
            <a:r>
              <a:rPr b="0" lang="sv-SE" sz="1500" spc="-1" strike="noStrike">
                <a:solidFill>
                  <a:srgbClr val="000000"/>
                </a:solidFill>
                <a:latin typeface="calibri"/>
                <a:ea typeface="Arial"/>
              </a:rPr>
              <a:t>En majoritet av respondenterna upplever att bemanningen i år är antingen bättre (34,1 %) eller oförändrad (28,3 %) jämfört med 2024, medan 17,4 % anser att bemanningen är sämre och 23,2 % är osäkra; det mest företrädande svaret är alltså att bemanningen har förbättrats, medan minst andel anser att den har försämrats.</a:t>
            </a:r>
            <a:endParaRPr b="0" lang="sv-SE" sz="1500" spc="-1" strike="noStrike">
              <a:solidFill>
                <a:srgbClr val="000000"/>
              </a:solidFill>
              <a:latin typeface="Arial"/>
            </a:endParaRPr>
          </a:p>
        </p:txBody>
      </p:sp>
      <p:sp>
        <p:nvSpPr>
          <p:cNvPr id="65" name="PlaceHolder 1"/>
          <p:cNvSpPr>
            <a:spLocks noGrp="1"/>
          </p:cNvSpPr>
          <p:nvPr>
            <p:ph type="sldNum" idx="10"/>
          </p:nvPr>
        </p:nvSpPr>
        <p:spPr>
          <a:xfrm>
            <a:off x="8610480" y="6092280"/>
            <a:ext cx="1650600" cy="364680"/>
          </a:xfrm>
          <a:prstGeom prst="rect">
            <a:avLst/>
          </a:prstGeom>
          <a:noFill/>
          <a:ln w="0">
            <a:noFill/>
          </a:ln>
        </p:spPr>
        <p:txBody>
          <a:bodyPr lIns="90000" rIns="90000" tIns="45000" bIns="45000" anchor="ctr">
            <a:noAutofit/>
          </a:bodyPr>
          <a:lstStyle>
            <a:lvl1pPr indent="0" algn="r" defTabSz="914400">
              <a:lnSpc>
                <a:spcPct val="100000"/>
              </a:lnSpc>
              <a:buNone/>
              <a:tabLst>
                <a:tab algn="l" pos="0"/>
              </a:tabLst>
              <a:defRPr b="0" lang="sv-SE" sz="1200" spc="-1" strike="noStrike">
                <a:solidFill>
                  <a:schemeClr val="dk1"/>
                </a:solidFill>
                <a:latin typeface="Arial"/>
                <a:ea typeface="Arial"/>
              </a:defRPr>
            </a:lvl1pPr>
          </a:lstStyle>
          <a:p>
            <a:pPr indent="0" algn="r" defTabSz="914400">
              <a:lnSpc>
                <a:spcPct val="100000"/>
              </a:lnSpc>
              <a:buNone/>
              <a:tabLst>
                <a:tab algn="l" pos="0"/>
              </a:tabLst>
            </a:pPr>
            <a:fld id="{8CFC6981-CB0E-4716-A0B7-6D92F42BAEDC}" type="slidenum">
              <a:rPr b="0" lang="sv-SE" sz="1200" spc="-1" strike="noStrike">
                <a:solidFill>
                  <a:schemeClr val="dk1"/>
                </a:solidFill>
                <a:latin typeface="Arial"/>
                <a:ea typeface="Arial"/>
              </a:rPr>
              <a:t>&lt;nummer&gt;</a:t>
            </a:fld>
            <a:endParaRPr b="0" lang="sv-SE" sz="1200" spc="-1" strike="noStrike">
              <a:solidFill>
                <a:srgbClr val="000000"/>
              </a:solidFill>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 name="New shape"/>
          <p:cNvSpPr/>
          <p:nvPr/>
        </p:nvSpPr>
        <p:spPr>
          <a:xfrm>
            <a:off x="711360" y="729720"/>
            <a:ext cx="10790640" cy="1398600"/>
          </a:xfrm>
          <a:prstGeom prst="rect">
            <a:avLst/>
          </a:prstGeom>
          <a:noFill/>
          <a:ln>
            <a:noFill/>
          </a:ln>
        </p:spPr>
        <p:style>
          <a:lnRef idx="2">
            <a:schemeClr val="accent1">
              <a:shade val="50000"/>
            </a:schemeClr>
          </a:lnRef>
          <a:fillRef idx="1">
            <a:schemeClr val="accent1"/>
          </a:fillRef>
          <a:effectRef idx="0">
            <a:schemeClr val="accent1"/>
          </a:effectRef>
          <a:fontRef idx="minor"/>
        </p:style>
        <p:txBody>
          <a:bodyPr lIns="0" rIns="0" tIns="45000" bIns="45000" anchor="ctr">
            <a:spAutoFit/>
          </a:bodyPr>
          <a:p>
            <a:pPr defTabSz="914400">
              <a:lnSpc>
                <a:spcPct val="100000"/>
              </a:lnSpc>
              <a:spcBef>
                <a:spcPts val="655"/>
              </a:spcBef>
              <a:spcAft>
                <a:spcPts val="655"/>
              </a:spcAft>
              <a:tabLst>
                <a:tab algn="l" pos="0"/>
              </a:tabLst>
            </a:pPr>
            <a:r>
              <a:rPr b="1" lang="sv-SE" sz="1500" spc="-1" strike="noStrike">
                <a:solidFill>
                  <a:srgbClr val="000000"/>
                </a:solidFill>
                <a:latin typeface="calibri"/>
                <a:ea typeface="Arial"/>
              </a:rPr>
              <a:t>Fråga: </a:t>
            </a:r>
            <a:r>
              <a:rPr b="0" lang="sv-SE" sz="1500" spc="-1" strike="noStrike">
                <a:solidFill>
                  <a:srgbClr val="000000"/>
                </a:solidFill>
                <a:latin typeface="calibri"/>
                <a:ea typeface="Arial"/>
              </a:rPr>
              <a:t>Övriga kommentarer</a:t>
            </a:r>
            <a:endParaRPr b="0" lang="sv-SE" sz="1500" spc="-1" strike="noStrike">
              <a:solidFill>
                <a:srgbClr val="000000"/>
              </a:solidFill>
              <a:latin typeface="Arial"/>
            </a:endParaRPr>
          </a:p>
          <a:p>
            <a:pPr defTabSz="914400">
              <a:lnSpc>
                <a:spcPct val="100000"/>
              </a:lnSpc>
              <a:spcBef>
                <a:spcPts val="655"/>
              </a:spcBef>
              <a:spcAft>
                <a:spcPts val="655"/>
              </a:spcAft>
              <a:tabLst>
                <a:tab algn="l" pos="0"/>
              </a:tabLst>
            </a:pPr>
            <a:r>
              <a:rPr b="1" lang="sv-SE" sz="1500" spc="-1" strike="noStrike">
                <a:solidFill>
                  <a:srgbClr val="000000"/>
                </a:solidFill>
                <a:latin typeface="calibri"/>
                <a:ea typeface="Arial"/>
              </a:rPr>
              <a:t>Sammanfattning av resultat</a:t>
            </a:r>
            <a:br>
              <a:rPr sz="1500"/>
            </a:br>
            <a:r>
              <a:rPr b="0" lang="sv-SE" sz="1500" spc="-1" strike="noStrike">
                <a:solidFill>
                  <a:srgbClr val="000000"/>
                </a:solidFill>
                <a:latin typeface="calibri"/>
                <a:ea typeface="Arial"/>
              </a:rPr>
              <a:t>Sammanfattningsvis visar fritextsvaren en blandad men övervägande positiv inställning till bemanningssituationen under sommaren, där flera upplever förbättringar jämfört med tidigare år, särskilt vad gäller tillgång till vikarier och minskad sjukfrånvaro, även om det fortfarande förekommit utmaningar som sjukskrivningar, kvalitetsbrister hos vissa vikarier och viss personalbrist vid enstaka tillfällen.</a:t>
            </a:r>
            <a:endParaRPr b="0" lang="sv-SE" sz="1500" spc="-1" strike="noStrike">
              <a:solidFill>
                <a:srgbClr val="000000"/>
              </a:solidFill>
              <a:latin typeface="Arial"/>
            </a:endParaRPr>
          </a:p>
        </p:txBody>
      </p:sp>
      <p:sp>
        <p:nvSpPr>
          <p:cNvPr id="67" name="PlaceHolder 1"/>
          <p:cNvSpPr>
            <a:spLocks noGrp="1"/>
          </p:cNvSpPr>
          <p:nvPr>
            <p:ph type="sldNum" idx="11"/>
          </p:nvPr>
        </p:nvSpPr>
        <p:spPr>
          <a:xfrm>
            <a:off x="8610480" y="6092280"/>
            <a:ext cx="1650600" cy="364680"/>
          </a:xfrm>
          <a:prstGeom prst="rect">
            <a:avLst/>
          </a:prstGeom>
          <a:noFill/>
          <a:ln w="0">
            <a:noFill/>
          </a:ln>
        </p:spPr>
        <p:txBody>
          <a:bodyPr lIns="90000" rIns="90000" tIns="45000" bIns="45000" anchor="ctr">
            <a:noAutofit/>
          </a:bodyPr>
          <a:lstStyle>
            <a:lvl1pPr indent="0" algn="r" defTabSz="914400">
              <a:lnSpc>
                <a:spcPct val="100000"/>
              </a:lnSpc>
              <a:buNone/>
              <a:tabLst>
                <a:tab algn="l" pos="0"/>
              </a:tabLst>
              <a:defRPr b="0" lang="sv-SE" sz="1200" spc="-1" strike="noStrike">
                <a:solidFill>
                  <a:schemeClr val="dk1"/>
                </a:solidFill>
                <a:latin typeface="Arial"/>
                <a:ea typeface="Arial"/>
              </a:defRPr>
            </a:lvl1pPr>
          </a:lstStyle>
          <a:p>
            <a:pPr indent="0" algn="r" defTabSz="914400">
              <a:lnSpc>
                <a:spcPct val="100000"/>
              </a:lnSpc>
              <a:buNone/>
              <a:tabLst>
                <a:tab algn="l" pos="0"/>
              </a:tabLst>
            </a:pPr>
            <a:fld id="{D91DF56B-1F0C-4F93-9D10-A68E29ED2FB1}" type="slidenum">
              <a:rPr b="0" lang="sv-SE" sz="1200" spc="-1" strike="noStrike">
                <a:solidFill>
                  <a:schemeClr val="dk1"/>
                </a:solidFill>
                <a:latin typeface="Arial"/>
                <a:ea typeface="Arial"/>
              </a:rPr>
              <a:t>&lt;nummer&gt;</a:t>
            </a:fld>
            <a:endParaRPr b="0" lang="sv-SE" sz="1200" spc="-1" strike="noStrike">
              <a:solidFill>
                <a:srgbClr val="000000"/>
              </a:solidFill>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 name="PlaceHolder 1"/>
          <p:cNvSpPr>
            <a:spLocks noGrp="1"/>
          </p:cNvSpPr>
          <p:nvPr>
            <p:ph type="title"/>
          </p:nvPr>
        </p:nvSpPr>
        <p:spPr>
          <a:xfrm>
            <a:off x="711360" y="253800"/>
            <a:ext cx="10790640" cy="1235160"/>
          </a:xfrm>
          <a:prstGeom prst="rect">
            <a:avLst/>
          </a:prstGeom>
          <a:noFill/>
          <a:ln w="12600">
            <a:noFill/>
          </a:ln>
        </p:spPr>
        <p:txBody>
          <a:bodyPr lIns="0" rIns="0" tIns="45000" bIns="45000" anchor="ctr">
            <a:noAutofit/>
          </a:bodyPr>
          <a:p>
            <a:pPr indent="0" defTabSz="914400">
              <a:lnSpc>
                <a:spcPct val="90000"/>
              </a:lnSpc>
              <a:buNone/>
              <a:tabLst>
                <a:tab algn="l" pos="0"/>
              </a:tabLst>
            </a:pPr>
            <a:r>
              <a:rPr b="1" lang="sv-SE" sz="1500" spc="-1" strike="noStrike">
                <a:solidFill>
                  <a:srgbClr val="000000"/>
                </a:solidFill>
                <a:latin typeface="calibri"/>
                <a:ea typeface="Arial"/>
              </a:rPr>
              <a:t>Upplever DU att sommarvikarierna har varit bättre introducerade i år?</a:t>
            </a:r>
            <a:endParaRPr b="0" lang="sv-SE" sz="1500" spc="-1" strike="noStrike">
              <a:solidFill>
                <a:schemeClr val="dk1"/>
              </a:solidFill>
              <a:latin typeface="Arial"/>
            </a:endParaRPr>
          </a:p>
        </p:txBody>
      </p:sp>
      <p:graphicFrame>
        <p:nvGraphicFramePr>
          <p:cNvPr id="69" name="New Table"/>
          <p:cNvGraphicFramePr/>
          <p:nvPr/>
        </p:nvGraphicFramePr>
        <p:xfrm>
          <a:off x="711360" y="1168560"/>
          <a:ext cx="7264080" cy="1648080"/>
        </p:xfrm>
        <a:graphic>
          <a:graphicData uri="http://schemas.openxmlformats.org/drawingml/2006/table">
            <a:tbl>
              <a:tblPr/>
              <a:tblGrid>
                <a:gridCol w="4433040"/>
                <a:gridCol w="1381320"/>
                <a:gridCol w="1449720"/>
              </a:tblGrid>
              <a:tr h="0">
                <a:tc>
                  <a:txBody>
                    <a:bodyPr lIns="45000" rIns="45000" anchor="t">
                      <a:noAutofit/>
                    </a:bodyPr>
                    <a:p>
                      <a:pPr defTabSz="914400">
                        <a:lnSpc>
                          <a:spcPct val="100000"/>
                        </a:lnSpc>
                        <a:tabLst>
                          <a:tab algn="l" pos="0"/>
                        </a:tabLst>
                      </a:pPr>
                      <a:r>
                        <a:rPr b="0" lang="sv-SE" sz="1200" spc="-1" strike="noStrike">
                          <a:solidFill>
                            <a:srgbClr val="000000"/>
                          </a:solidFill>
                          <a:latin typeface="calibri"/>
                          <a:ea typeface="Arial"/>
                        </a:rPr>
                        <a:t>Namn</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Antal</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r>
              <a:tr h="0">
                <a:tc>
                  <a:txBody>
                    <a:bodyPr lIns="45000" rIns="45000" anchor="t">
                      <a:noAutofit/>
                    </a:bodyPr>
                    <a:p>
                      <a:pPr defTabSz="914400">
                        <a:lnSpc>
                          <a:spcPct val="100000"/>
                        </a:lnSpc>
                        <a:tabLst>
                          <a:tab algn="l" pos="0"/>
                        </a:tabLst>
                      </a:pPr>
                      <a:r>
                        <a:rPr b="0" lang="sv-SE" sz="1200" spc="-1" strike="noStrike">
                          <a:solidFill>
                            <a:srgbClr val="000000"/>
                          </a:solidFill>
                          <a:latin typeface="calibri"/>
                          <a:ea typeface="Arial"/>
                        </a:rPr>
                        <a:t>Nej</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eeeeee"/>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43</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eeeeee"/>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31,2</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eeeeee"/>
                    </a:solidFill>
                  </a:tcPr>
                </a:tc>
              </a:tr>
              <a:tr h="0">
                <a:tc>
                  <a:txBody>
                    <a:bodyPr lIns="45000" rIns="45000" anchor="t">
                      <a:noAutofit/>
                    </a:bodyPr>
                    <a:p>
                      <a:pPr defTabSz="914400">
                        <a:lnSpc>
                          <a:spcPct val="100000"/>
                        </a:lnSpc>
                        <a:tabLst>
                          <a:tab algn="l" pos="0"/>
                        </a:tabLst>
                      </a:pPr>
                      <a:r>
                        <a:rPr b="0" lang="sv-SE" sz="1200" spc="-1" strike="noStrike">
                          <a:solidFill>
                            <a:srgbClr val="000000"/>
                          </a:solidFill>
                          <a:latin typeface="calibri"/>
                          <a:ea typeface="Arial"/>
                        </a:rPr>
                        <a:t>Samma som förra året</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37</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26,8</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r>
              <a:tr h="0">
                <a:tc>
                  <a:txBody>
                    <a:bodyPr lIns="45000" rIns="45000" anchor="t">
                      <a:noAutofit/>
                    </a:bodyPr>
                    <a:p>
                      <a:pPr defTabSz="914400">
                        <a:lnSpc>
                          <a:spcPct val="100000"/>
                        </a:lnSpc>
                        <a:tabLst>
                          <a:tab algn="l" pos="0"/>
                        </a:tabLst>
                      </a:pPr>
                      <a:r>
                        <a:rPr b="0" lang="sv-SE" sz="1200" spc="-1" strike="noStrike">
                          <a:solidFill>
                            <a:srgbClr val="000000"/>
                          </a:solidFill>
                          <a:latin typeface="calibri"/>
                          <a:ea typeface="Arial"/>
                        </a:rPr>
                        <a:t>Ja</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eeeeee"/>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42</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eeeeee"/>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30,4</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eeeeee"/>
                    </a:solidFill>
                  </a:tcPr>
                </a:tc>
              </a:tr>
              <a:tr h="0">
                <a:tc>
                  <a:txBody>
                    <a:bodyPr lIns="45000" rIns="45000" anchor="t">
                      <a:noAutofit/>
                    </a:bodyPr>
                    <a:p>
                      <a:pPr defTabSz="914400">
                        <a:lnSpc>
                          <a:spcPct val="100000"/>
                        </a:lnSpc>
                        <a:tabLst>
                          <a:tab algn="l" pos="0"/>
                        </a:tabLst>
                      </a:pPr>
                      <a:r>
                        <a:rPr b="0" lang="sv-SE" sz="1200" spc="-1" strike="noStrike">
                          <a:solidFill>
                            <a:srgbClr val="000000"/>
                          </a:solidFill>
                          <a:latin typeface="calibri"/>
                          <a:ea typeface="Arial"/>
                        </a:rPr>
                        <a:t>Vet ej</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20</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0" lang="sv-SE" sz="1200" spc="-1" strike="noStrike">
                          <a:solidFill>
                            <a:srgbClr val="000000"/>
                          </a:solidFill>
                          <a:latin typeface="calibri"/>
                          <a:ea typeface="Arial"/>
                        </a:rPr>
                        <a:t>14,5</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r>
              <a:tr h="0">
                <a:tc>
                  <a:txBody>
                    <a:bodyPr lIns="45000" rIns="45000" anchor="t">
                      <a:noAutofit/>
                    </a:bodyPr>
                    <a:p>
                      <a:pPr algn="r" defTabSz="914400">
                        <a:lnSpc>
                          <a:spcPct val="100000"/>
                        </a:lnSpc>
                        <a:tabLst>
                          <a:tab algn="l" pos="0"/>
                        </a:tabLst>
                      </a:pPr>
                      <a:r>
                        <a:rPr b="1" lang="sv-SE" sz="1200" spc="-1" strike="noStrike">
                          <a:solidFill>
                            <a:srgbClr val="000000"/>
                          </a:solidFill>
                          <a:latin typeface="calibri"/>
                          <a:ea typeface="Arial"/>
                        </a:rPr>
                        <a:t>Total</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1" lang="sv-SE" sz="1200" spc="-1" strike="noStrike">
                          <a:solidFill>
                            <a:srgbClr val="000000"/>
                          </a:solidFill>
                          <a:latin typeface="calibri"/>
                          <a:ea typeface="Arial"/>
                        </a:rPr>
                        <a:t>142</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c>
                  <a:txBody>
                    <a:bodyPr lIns="45000" rIns="45000" anchor="t">
                      <a:noAutofit/>
                    </a:bodyPr>
                    <a:p>
                      <a:pPr algn="ctr" defTabSz="914400">
                        <a:lnSpc>
                          <a:spcPct val="100000"/>
                        </a:lnSpc>
                        <a:tabLst>
                          <a:tab algn="l" pos="0"/>
                        </a:tabLst>
                      </a:pPr>
                      <a:r>
                        <a:rPr b="1" lang="sv-SE" sz="1200" spc="-1" strike="noStrike">
                          <a:solidFill>
                            <a:srgbClr val="000000"/>
                          </a:solidFill>
                          <a:latin typeface="calibri"/>
                          <a:ea typeface="Arial"/>
                        </a:rPr>
                        <a:t>102,9</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r>
            </a:tbl>
          </a:graphicData>
        </a:graphic>
      </p:graphicFrame>
      <p:graphicFrame>
        <p:nvGraphicFramePr>
          <p:cNvPr id="70" name="New Table"/>
          <p:cNvGraphicFramePr/>
          <p:nvPr/>
        </p:nvGraphicFramePr>
        <p:xfrm>
          <a:off x="711360" y="2946240"/>
          <a:ext cx="7264080" cy="549360"/>
        </p:xfrm>
        <a:graphic>
          <a:graphicData uri="http://schemas.openxmlformats.org/drawingml/2006/table">
            <a:tbl>
              <a:tblPr/>
              <a:tblGrid>
                <a:gridCol w="7264080"/>
              </a:tblGrid>
              <a:tr h="0">
                <a:tc>
                  <a:txBody>
                    <a:bodyPr lIns="45000" rIns="45000" anchor="t">
                      <a:noAutofit/>
                    </a:bodyPr>
                    <a:p>
                      <a:pPr defTabSz="914400">
                        <a:lnSpc>
                          <a:spcPct val="100000"/>
                        </a:lnSpc>
                        <a:tabLst>
                          <a:tab algn="l" pos="0"/>
                        </a:tabLst>
                      </a:pPr>
                      <a:r>
                        <a:rPr b="0" lang="sv-SE" sz="1200" spc="-1" strike="noStrike">
                          <a:solidFill>
                            <a:srgbClr val="000000"/>
                          </a:solidFill>
                          <a:latin typeface="calibri"/>
                          <a:ea typeface="Arial"/>
                        </a:rPr>
                        <a:t>Svarsfrekvens</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ffffff"/>
                    </a:solidFill>
                  </a:tcPr>
                </a:tc>
              </a:tr>
              <a:tr h="0">
                <a:tc>
                  <a:txBody>
                    <a:bodyPr lIns="45000" rIns="45000" anchor="t">
                      <a:noAutofit/>
                    </a:bodyPr>
                    <a:p>
                      <a:pPr defTabSz="914400">
                        <a:lnSpc>
                          <a:spcPct val="100000"/>
                        </a:lnSpc>
                        <a:tabLst>
                          <a:tab algn="l" pos="0"/>
                        </a:tabLst>
                      </a:pPr>
                      <a:r>
                        <a:rPr b="0" lang="sv-SE" sz="1200" spc="-1" strike="noStrike">
                          <a:solidFill>
                            <a:srgbClr val="000000"/>
                          </a:solidFill>
                          <a:latin typeface="calibri"/>
                          <a:ea typeface="Arial"/>
                        </a:rPr>
                        <a:t>100% (138/138)</a:t>
                      </a:r>
                      <a:endParaRPr b="0" lang="sv-SE" sz="1200" spc="-1" strike="noStrike">
                        <a:solidFill>
                          <a:srgbClr val="000000"/>
                        </a:solidFill>
                        <a:latin typeface="Arial"/>
                      </a:endParaRPr>
                    </a:p>
                  </a:txBody>
                  <a:tcPr anchor="t" marL="45000" marR="45000">
                    <a:lnL w="12240">
                      <a:solidFill>
                        <a:srgbClr val="dddddd"/>
                      </a:solidFill>
                      <a:prstDash val="solid"/>
                    </a:lnL>
                    <a:lnR w="12240">
                      <a:solidFill>
                        <a:srgbClr val="dddddd"/>
                      </a:solidFill>
                      <a:prstDash val="solid"/>
                    </a:lnR>
                    <a:lnT w="12240">
                      <a:solidFill>
                        <a:srgbClr val="dddddd"/>
                      </a:solidFill>
                      <a:prstDash val="solid"/>
                    </a:lnT>
                    <a:lnB w="12240">
                      <a:solidFill>
                        <a:srgbClr val="dddddd"/>
                      </a:solidFill>
                      <a:prstDash val="solid"/>
                    </a:lnB>
                    <a:solidFill>
                      <a:srgbClr val="eeeeee"/>
                    </a:solidFill>
                  </a:tcPr>
                </a:tc>
              </a:tr>
            </a:tbl>
          </a:graphicData>
        </a:graphic>
      </p:graphicFrame>
      <p:sp>
        <p:nvSpPr>
          <p:cNvPr id="71" name="New shape"/>
          <p:cNvSpPr/>
          <p:nvPr/>
        </p:nvSpPr>
        <p:spPr>
          <a:xfrm>
            <a:off x="8153280" y="1168560"/>
            <a:ext cx="3333240" cy="2857320"/>
          </a:xfrm>
          <a:prstGeom prst="rect">
            <a:avLst/>
          </a:prstGeom>
          <a:blipFill rotWithShape="0">
            <a:blip r:embed="rId1"/>
            <a:srcRect/>
            <a:stretch/>
          </a:blip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tabLst>
                <a:tab algn="l" pos="0"/>
              </a:tabLst>
            </a:pPr>
            <a:endParaRPr b="0" lang="sv-SE" sz="1800" spc="-1" strike="noStrike">
              <a:solidFill>
                <a:schemeClr val="lt1"/>
              </a:solidFill>
              <a:latin typeface="Arial"/>
              <a:ea typeface="Arial"/>
            </a:endParaRPr>
          </a:p>
        </p:txBody>
      </p:sp>
      <p:sp>
        <p:nvSpPr>
          <p:cNvPr id="72" name="PlaceHolder 2"/>
          <p:cNvSpPr>
            <a:spLocks noGrp="1"/>
          </p:cNvSpPr>
          <p:nvPr>
            <p:ph type="sldNum" idx="12"/>
          </p:nvPr>
        </p:nvSpPr>
        <p:spPr>
          <a:xfrm>
            <a:off x="8610480" y="6092280"/>
            <a:ext cx="1650600" cy="364680"/>
          </a:xfrm>
          <a:prstGeom prst="rect">
            <a:avLst/>
          </a:prstGeom>
          <a:noFill/>
          <a:ln w="0">
            <a:noFill/>
          </a:ln>
        </p:spPr>
        <p:txBody>
          <a:bodyPr lIns="90000" rIns="90000" tIns="45000" bIns="45000" anchor="ctr">
            <a:noAutofit/>
          </a:bodyPr>
          <a:lstStyle>
            <a:lvl1pPr indent="0" algn="r" defTabSz="914400">
              <a:lnSpc>
                <a:spcPct val="100000"/>
              </a:lnSpc>
              <a:buNone/>
              <a:tabLst>
                <a:tab algn="l" pos="0"/>
              </a:tabLst>
              <a:defRPr b="0" lang="sv-SE" sz="1200" spc="-1" strike="noStrike">
                <a:solidFill>
                  <a:schemeClr val="dk1"/>
                </a:solidFill>
                <a:latin typeface="Arial"/>
                <a:ea typeface="Arial"/>
              </a:defRPr>
            </a:lvl1pPr>
          </a:lstStyle>
          <a:p>
            <a:pPr indent="0" algn="r" defTabSz="914400">
              <a:lnSpc>
                <a:spcPct val="100000"/>
              </a:lnSpc>
              <a:buNone/>
              <a:tabLst>
                <a:tab algn="l" pos="0"/>
              </a:tabLst>
            </a:pPr>
            <a:fld id="{6A03B0A1-0186-4AAE-9C9A-2DF97E0C203A}" type="slidenum">
              <a:rPr b="0" lang="sv-SE" sz="1200" spc="-1" strike="noStrike">
                <a:solidFill>
                  <a:schemeClr val="dk1"/>
                </a:solidFill>
                <a:latin typeface="Arial"/>
                <a:ea typeface="Arial"/>
              </a:rPr>
              <a:t>&lt;nummer&gt;</a:t>
            </a:fld>
            <a:endParaRPr b="0" lang="sv-SE" sz="1200" spc="-1" strike="noStrike">
              <a:solidFill>
                <a:srgbClr val="000000"/>
              </a:solidFill>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tema">
  <a:themeElements>
    <a:clrScheme name="Laholm">
      <a:dk1>
        <a:srgbClr val="000000"/>
      </a:dk1>
      <a:lt1>
        <a:srgbClr val="ffffff"/>
      </a:lt1>
      <a:dk2>
        <a:srgbClr val="0079c9"/>
      </a:dk2>
      <a:lt2>
        <a:srgbClr val="e7e6e6"/>
      </a:lt2>
      <a:accent1>
        <a:srgbClr val="007ac9"/>
      </a:accent1>
      <a:accent2>
        <a:srgbClr val="a5d867"/>
      </a:accent2>
      <a:accent3>
        <a:srgbClr val="fdd38f"/>
      </a:accent3>
      <a:accent4>
        <a:srgbClr val="e2001a"/>
      </a:accent4>
      <a:accent5>
        <a:srgbClr val="000000"/>
      </a:accent5>
      <a:accent6>
        <a:srgbClr val="e6e5e5"/>
      </a:accent6>
      <a:hlink>
        <a:srgbClr val="007ac9"/>
      </a:hlink>
      <a:folHlink>
        <a:srgbClr val="007ac9"/>
      </a:folHlink>
    </a:clrScheme>
    <a:fontScheme name="Arial">
      <a:majorFont>
        <a:latin typeface="Arial" pitchFamily="0" charset="1"/>
        <a:ea typeface="Arial" pitchFamily="0" charset="1"/>
        <a:cs typeface="Arial" pitchFamily="0" charset="1"/>
      </a:majorFont>
      <a:minorFont>
        <a:latin typeface="Arial" pitchFamily="0" charset="1"/>
        <a:ea typeface="Arial" pitchFamily="0" charset="1"/>
        <a:cs typeface="Arial" pitchFamily="0" charset="1"/>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customXml/_rels/item1.xml.rels><?xml version="1.0" encoding="UTF-8"?>
<Relationships xmlns="http://schemas.openxmlformats.org/package/2006/relationships"><Relationship Id="rId1" Type="http://schemas.openxmlformats.org/officeDocument/2006/relationships/customXmlProps" Target="itemProps1.xml"/>
</Relationships>
</file>

<file path=customXml/_rels/item2.xml.rels><?xml version="1.0" encoding="UTF-8"?>
<Relationships xmlns="http://schemas.openxmlformats.org/package/2006/relationships"><Relationship Id="rId1" Type="http://schemas.openxmlformats.org/officeDocument/2006/relationships/customXmlProps" Target="itemProps2.xml"/>
</Relationships>
</file>

<file path=customXml/_rels/item3.xml.rels><?xml version="1.0" encoding="UTF-8"?>
<Relationships xmlns="http://schemas.openxmlformats.org/package/2006/relationships"><Relationship Id="rId1" Type="http://schemas.openxmlformats.org/officeDocument/2006/relationships/customXmlProps" Target="itemProps3.xml"/>
</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a81aba37-e384-48c9-8c17-4d95b6b581c0">
      <Terms xmlns="http://schemas.microsoft.com/office/infopath/2007/PartnerControls"/>
    </lcf76f155ced4ddcb4097134ff3c332f>
    <Sammanst_x00e4_llningaravvikelser2023 xmlns="a81aba37-e384-48c9-8c17-4d95b6b581c0" xsi:nil="true"/>
    <TaxCatchAll xmlns="86b9e2f1-f9a9-497d-8414-54db3b6a5ae4"/>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2FF0F157B2BC054FBF1CDC6EEC4293C2" ma:contentTypeVersion="17" ma:contentTypeDescription="Skapa ett nytt dokument." ma:contentTypeScope="" ma:versionID="64f02e2c5d9e0dfa446553e1384c0656">
  <xsd:schema xmlns:xsd="http://www.w3.org/2001/XMLSchema" xmlns:xs="http://www.w3.org/2001/XMLSchema" xmlns:p="http://schemas.microsoft.com/office/2006/metadata/properties" xmlns:ns2="a81aba37-e384-48c9-8c17-4d95b6b581c0" xmlns:ns3="d6a405c9-7453-42ff-b4e1-d4834ced5895" xmlns:ns4="86b9e2f1-f9a9-497d-8414-54db3b6a5ae4" targetNamespace="http://schemas.microsoft.com/office/2006/metadata/properties" ma:root="true" ma:fieldsID="1108d3891cbcebf426f6f8a80c64ca76" ns2:_="" ns3:_="" ns4:_="">
    <xsd:import namespace="a81aba37-e384-48c9-8c17-4d95b6b581c0"/>
    <xsd:import namespace="d6a405c9-7453-42ff-b4e1-d4834ced5895"/>
    <xsd:import namespace="86b9e2f1-f9a9-497d-8414-54db3b6a5ae4"/>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SearchProperties" minOccurs="0"/>
                <xsd:element ref="ns2:Sammanst_x00e4_llningaravvikelser2023" minOccurs="0"/>
                <xsd:element ref="ns2:lcf76f155ced4ddcb4097134ff3c332f" minOccurs="0"/>
                <xsd:element ref="ns4:TaxCatchAll" minOccurs="0"/>
                <xsd:element ref="ns2:MediaServiceObjectDetectorVersions" minOccurs="0"/>
                <xsd:element ref="ns2:MediaServiceOCR" minOccurs="0"/>
                <xsd:element ref="ns2:MediaServiceGenerationTime" minOccurs="0"/>
                <xsd:element ref="ns2:MediaServiceEventHashCode"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81aba37-e384-48c9-8c17-4d95b6b581c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SearchProperties" ma:index="14" nillable="true" ma:displayName="MediaServiceSearchProperties" ma:hidden="true" ma:internalName="MediaServiceSearchProperties" ma:readOnly="true">
      <xsd:simpleType>
        <xsd:restriction base="dms:Note"/>
      </xsd:simpleType>
    </xsd:element>
    <xsd:element name="Sammanst_x00e4_llningaravvikelser2023" ma:index="15" nillable="true" ma:displayName="Sammanställningar avvikelser 2023" ma:format="Dropdown" ma:internalName="Sammanst_x00e4_llningaravvikelser2023">
      <xsd:simpleType>
        <xsd:restriction base="dms:Text">
          <xsd:maxLength value="255"/>
        </xsd:restriction>
      </xsd:simpleType>
    </xsd:element>
    <xsd:element name="lcf76f155ced4ddcb4097134ff3c332f" ma:index="17" nillable="true" ma:taxonomy="true" ma:internalName="lcf76f155ced4ddcb4097134ff3c332f" ma:taxonomyFieldName="MediaServiceImageTags" ma:displayName="Bildmarkeringar" ma:readOnly="false" ma:fieldId="{5cf76f15-5ced-4ddc-b409-7134ff3c332f}" ma:taxonomyMulti="true" ma:sspId="6602b58f-2df0-4728-9090-47da5789c93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DateTaken" ma:index="23" nillable="true" ma:displayName="MediaServiceDateTaken" ma:hidden="true" ma:indexed="true" ma:internalName="MediaServiceDateTaken" ma:readOnly="true">
      <xsd:simpleType>
        <xsd:restriction base="dms:Text"/>
      </xsd:simpleType>
    </xsd:element>
    <xsd:element name="MediaLengthInSeconds" ma:index="24"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6a405c9-7453-42ff-b4e1-d4834ced5895" elementFormDefault="qualified">
    <xsd:import namespace="http://schemas.microsoft.com/office/2006/documentManagement/types"/>
    <xsd:import namespace="http://schemas.microsoft.com/office/infopath/2007/PartnerControls"/>
    <xsd:element name="SharedWithUsers" ma:index="10"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lat med informa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6b9e2f1-f9a9-497d-8414-54db3b6a5ae4"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cd142845-0440-4e6f-9a38-b5b0afeae9ee}" ma:internalName="TaxCatchAll" ma:showField="CatchAllData" ma:web="d6a405c9-7453-42ff-b4e1-d4834ced589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08B32A7-4BF6-4AE4-BF3C-F6B9C4E2EE0D}">
  <ds:schemaRefs>
    <ds:schemaRef ds:uri="http://schemas.microsoft.com/office/infopath/2007/PartnerControls"/>
    <ds:schemaRef ds:uri="d6a405c9-7453-42ff-b4e1-d4834ced5895"/>
    <ds:schemaRef ds:uri="http://schemas.microsoft.com/office/2006/documentManagement/types"/>
    <ds:schemaRef ds:uri="http://purl.org/dc/elements/1.1/"/>
    <ds:schemaRef ds:uri="http://purl.org/dc/dcmitype/"/>
    <ds:schemaRef ds:uri="a81aba37-e384-48c9-8c17-4d95b6b581c0"/>
    <ds:schemaRef ds:uri="http://schemas.microsoft.com/office/2006/metadata/properties"/>
    <ds:schemaRef ds:uri="http://www.w3.org/XML/1998/namespace"/>
    <ds:schemaRef ds:uri="http://purl.org/dc/terms/"/>
    <ds:schemaRef ds:uri="http://schemas.openxmlformats.org/package/2006/metadata/core-properties"/>
    <ds:schemaRef ds:uri="86b9e2f1-f9a9-497d-8414-54db3b6a5ae4"/>
  </ds:schemaRefs>
</ds:datastoreItem>
</file>

<file path=customXml/itemProps2.xml><?xml version="1.0" encoding="utf-8"?>
<ds:datastoreItem xmlns:ds="http://schemas.openxmlformats.org/officeDocument/2006/customXml" ds:itemID="{4A614F39-3538-47A5-A6AB-A220508506E5}">
  <ds:schemaRefs>
    <ds:schemaRef ds:uri="http://schemas.microsoft.com/sharepoint/v3/contenttype/forms"/>
  </ds:schemaRefs>
</ds:datastoreItem>
</file>

<file path=customXml/itemProps3.xml><?xml version="1.0" encoding="utf-8"?>
<ds:datastoreItem xmlns:ds="http://schemas.openxmlformats.org/officeDocument/2006/customXml" ds:itemID="{1B0658F5-240D-427B-99DD-9E449685FF9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81aba37-e384-48c9-8c17-4d95b6b581c0"/>
    <ds:schemaRef ds:uri="d6a405c9-7453-42ff-b4e1-d4834ced5895"/>
    <ds:schemaRef ds:uri="86b9e2f1-f9a9-497d-8414-54db3b6a5ae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168</TotalTime>
  <Application>LibreOffice/7.6.4.1$Windows_X86_64 LibreOffice_project/e19e193f88cd6c0525a17fb7a176ed8e6a3e2aa1</Application>
  <AppVersion>15.0000</AppVersion>
  <Words>1077</Words>
  <Paragraphs>179</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2024-03-12T11:14:24Z</dcterms:created>
  <dc:creator>Caroline Jonsson</dc:creator>
  <dc:description/>
  <dc:language>sv-SE</dc:language>
  <cp:lastModifiedBy>Caroline Jonsson</cp:lastModifiedBy>
  <dcterms:modified xsi:type="dcterms:W3CDTF">2025-10-15T14:53:30Z</dcterms:modified>
  <cp:revision>5</cp:revision>
  <dc:subject/>
  <dc:title>utvärdering_av_sommaren_</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0x0101002FF0F157B2BC054FBF1CDC6EEC4293C2</vt:lpwstr>
  </property>
  <property fmtid="{D5CDD505-2E9C-101B-9397-08002B2CF9AE}" pid="3" name="PresentationFormat">
    <vt:lpwstr>Bredbild</vt:lpwstr>
  </property>
  <property fmtid="{D5CDD505-2E9C-101B-9397-08002B2CF9AE}" pid="4" name="PublishingExpirationDate">
    <vt:lpwstr/>
  </property>
  <property fmtid="{D5CDD505-2E9C-101B-9397-08002B2CF9AE}" pid="5" name="PublishingStartDate">
    <vt:lpwstr/>
  </property>
  <property fmtid="{D5CDD505-2E9C-101B-9397-08002B2CF9AE}" pid="6" name="Slides">
    <vt:i4>16</vt:i4>
  </property>
  <property fmtid="{D5CDD505-2E9C-101B-9397-08002B2CF9AE}" pid="7" name="TaxCatchAll">
    <vt:lpwstr/>
  </property>
  <property fmtid="{D5CDD505-2E9C-101B-9397-08002B2CF9AE}" pid="8" name="af6b7c5a91404697a7fda692bd31c4ef">
    <vt:lpwstr/>
  </property>
  <property fmtid="{D5CDD505-2E9C-101B-9397-08002B2CF9AE}" pid="9" name="b7f929c3deb54eaa9d67453a58b64ff3">
    <vt:lpwstr/>
  </property>
  <property fmtid="{D5CDD505-2E9C-101B-9397-08002B2CF9AE}" pid="10" name="h7dd4c5deba54fa1a61a147c87b85c9a">
    <vt:lpwstr/>
  </property>
  <property fmtid="{D5CDD505-2E9C-101B-9397-08002B2CF9AE}" pid="11" name="lcf76f155ced4ddcb4097134ff3c332f">
    <vt:lpwstr/>
  </property>
</Properties>
</file>